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12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1E45DFAB-581F-4A43-8ED7-02DB982F9BD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737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DE9BE1-6B3A-43CF-B7D4-8B2EE0149ADD}" type="slidenum">
              <a:rPr lang="ru-RU"/>
              <a:pPr/>
              <a:t>1</a:t>
            </a:fld>
            <a:endParaRPr 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DE9BE1-6B3A-43CF-B7D4-8B2EE0149ADD}" type="slidenum">
              <a:rPr lang="ru-RU"/>
              <a:pPr/>
              <a:t>2</a:t>
            </a:fld>
            <a:endParaRPr 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A44887-A487-4F9E-ABD9-E72B79156492}" type="slidenum">
              <a:rPr lang="ru-RU"/>
              <a:pPr/>
              <a:t>3</a:t>
            </a:fld>
            <a:endParaRPr lang="ru-RU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066D9C-F1F8-4D39-B287-52E398815406}" type="slidenum">
              <a:rPr lang="ru-RU"/>
              <a:pPr/>
              <a:t>4</a:t>
            </a:fld>
            <a:endParaRPr lang="ru-RU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DEEA45-4F27-4850-B9B0-3F2BFEC9AA79}" type="slidenum">
              <a:rPr lang="ru-RU"/>
              <a:pPr/>
              <a:t>5</a:t>
            </a:fld>
            <a:endParaRPr lang="ru-RU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95A6D3-899B-473F-8E60-F522DA91708B}" type="slidenum">
              <a:rPr lang="ru-RU"/>
              <a:pPr/>
              <a:t>6</a:t>
            </a:fld>
            <a:endParaRPr lang="ru-RU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6F7DCF-6DA3-485D-AAD7-3F59C336C908}" type="slidenum">
              <a:rPr lang="ru-RU"/>
              <a:pPr/>
              <a:t>7</a:t>
            </a:fld>
            <a:endParaRPr lang="ru-RU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C5D2A1-182A-431B-978A-E5B2E02AC804}" type="slidenum">
              <a:rPr lang="ru-RU"/>
              <a:pPr/>
              <a:t>8</a:t>
            </a:fld>
            <a:endParaRPr lang="ru-RU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79FA31-3846-461F-BA65-D6F3A6BE3F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68488D-A6FD-4563-81BE-7728607D57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B53910-D0A3-49C1-B9D7-E4390F53E0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4D4443-0CE5-403A-BE17-C2D05888B9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5B2B05-7F84-4316-BCF2-3180EBC188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040A14-4DFB-4D67-AA9F-8D72387458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3C93F1-7EC8-4122-A4A1-E3DC1D8306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9E476E-9A94-4DB8-8C2A-E456273283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CAE8A0-3F45-4A84-9D97-07CD4456DB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B60E4D-CF18-4E79-A84C-3A769914F7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3CD75F-ADD4-4F9A-8510-15ABFDD610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3342AD-8418-4CA0-A561-30EB912BCE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E1137F-6A72-4995-85F3-1193C9EF87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EEC921-57AD-4229-ADFE-8579DDF05C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F2FFE6-D2AE-48A8-BE80-E786ECF558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446463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E8C24C3-0B27-4091-9C6B-135062E98C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72B9B4-BC14-44DA-8E5F-8D9F43989A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76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13325" y="1768475"/>
            <a:ext cx="4357688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18DD03-A399-4656-A3F4-5FE1F4B72F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9D39E8-26A8-424B-AE8A-1957C93DFE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41CF6B-B466-4CD6-B689-C6310B296E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D9ABFD-7B23-41D6-A35B-FD312003F4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FAAB25-2F6E-4DA5-9486-E8A68EAAAB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BABD74-F3BE-4945-972E-4156FE7050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7775" cy="438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B683E9D3-6B03-4FC2-BC26-1EA04AC2C1D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079038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3087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53462F17-1B14-46E8-B433-B20BB1EF364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538"/>
        </a:spcAft>
        <a:buClr>
          <a:srgbClr val="000000"/>
        </a:buClr>
        <a:buSzPct val="100000"/>
        <a:buFont typeface="Times New Roman" pitchFamily="16" charset="0"/>
        <a:defRPr sz="35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225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9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6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4763"/>
            <a:ext cx="9070975" cy="1855787"/>
          </a:xfrm>
          <a:ln/>
        </p:spPr>
        <p:txBody>
          <a:bodyPr tIns="41580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Классный час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8869362" cy="438467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lnSpc>
                <a:spcPct val="95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«Главная человеческая ценность»</a:t>
            </a:r>
          </a:p>
          <a:p>
            <a:pPr marL="0" indent="0" algn="ctr">
              <a:lnSpc>
                <a:spcPct val="95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Классный руководитель </a:t>
            </a:r>
          </a:p>
          <a:p>
            <a:pPr marL="0" indent="0" algn="ctr">
              <a:lnSpc>
                <a:spcPct val="95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Арутюнян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О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льга Викторовна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2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13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400"/>
                            </p:stCondLst>
                            <p:childTnLst>
                              <p:par>
                                <p:cTn id="20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21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6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350"/>
                            </p:stCondLst>
                            <p:childTnLst>
                              <p:par>
                                <p:cTn id="28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29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2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4763"/>
            <a:ext cx="9070975" cy="1855787"/>
          </a:xfrm>
          <a:ln/>
        </p:spPr>
        <p:txBody>
          <a:bodyPr tIns="41580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Главная человеческая ценность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8869362" cy="438467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just">
              <a:lnSpc>
                <a:spcPct val="95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 smtClean="0">
                <a:solidFill>
                  <a:srgbClr val="B80047"/>
                </a:solidFill>
                <a:latin typeface="Times New Roman" pitchFamily="16" charset="0"/>
              </a:rPr>
              <a:t>Мир многогранен, многоцветен,</a:t>
            </a:r>
          </a:p>
          <a:p>
            <a:pPr marL="0" indent="0" algn="just">
              <a:lnSpc>
                <a:spcPct val="143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 smtClean="0">
                <a:solidFill>
                  <a:srgbClr val="B80047"/>
                </a:solidFill>
                <a:latin typeface="Times New Roman" pitchFamily="16" charset="0"/>
              </a:rPr>
              <a:t>Порою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6" charset="0"/>
              </a:rPr>
              <a:t>добр</a:t>
            </a:r>
            <a:r>
              <a:rPr lang="ru-RU" sz="3200" b="1" i="1" dirty="0" smtClean="0">
                <a:solidFill>
                  <a:srgbClr val="B80047"/>
                </a:solidFill>
                <a:latin typeface="Times New Roman" pitchFamily="16" charset="0"/>
              </a:rPr>
              <a:t>, жесток подчас,</a:t>
            </a:r>
          </a:p>
          <a:p>
            <a:pPr marL="0" indent="0" algn="just">
              <a:lnSpc>
                <a:spcPct val="143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 smtClean="0">
                <a:solidFill>
                  <a:srgbClr val="B80047"/>
                </a:solidFill>
                <a:latin typeface="Times New Roman" pitchFamily="16" charset="0"/>
              </a:rPr>
              <a:t>Он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6" charset="0"/>
              </a:rPr>
              <a:t>щедр</a:t>
            </a:r>
            <a:r>
              <a:rPr lang="ru-RU" sz="3200" b="1" i="1" dirty="0" smtClean="0">
                <a:solidFill>
                  <a:srgbClr val="B80047"/>
                </a:solidFill>
                <a:latin typeface="Times New Roman" pitchFamily="16" charset="0"/>
              </a:rPr>
              <a:t> и скуп,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6" charset="0"/>
              </a:rPr>
              <a:t>богат</a:t>
            </a:r>
            <a:r>
              <a:rPr lang="ru-RU" sz="3200" b="1" i="1" dirty="0" smtClean="0">
                <a:solidFill>
                  <a:srgbClr val="B80047"/>
                </a:solidFill>
                <a:latin typeface="Times New Roman" pitchFamily="16" charset="0"/>
              </a:rPr>
              <a:t> и беден:</a:t>
            </a:r>
          </a:p>
          <a:p>
            <a:pPr marL="0" indent="0" algn="just">
              <a:lnSpc>
                <a:spcPct val="143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 smtClean="0">
                <a:solidFill>
                  <a:srgbClr val="B80047"/>
                </a:solidFill>
                <a:latin typeface="Times New Roman" pitchFamily="16" charset="0"/>
              </a:rPr>
              <a:t>Вглядись в него -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6" charset="0"/>
              </a:rPr>
              <a:t>он весь для нас!</a:t>
            </a:r>
          </a:p>
          <a:p>
            <a:pPr marL="0" indent="0" algn="just">
              <a:lnSpc>
                <a:spcPct val="143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6" charset="0"/>
              </a:rPr>
              <a:t>                                                   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6" charset="0"/>
                <a:ea typeface="Microsoft YaHei" charset="-122"/>
              </a:rPr>
              <a:t>                                                                                </a:t>
            </a:r>
            <a:r>
              <a:rPr lang="ru-RU" sz="3200" b="1" i="1" dirty="0" smtClean="0">
                <a:solidFill>
                  <a:srgbClr val="FF00FF"/>
                </a:solidFill>
                <a:latin typeface="Times New Roman" pitchFamily="16" charset="0"/>
                <a:ea typeface="Microsoft YaHei" charset="-122"/>
              </a:rPr>
              <a:t>В. </a:t>
            </a:r>
            <a:r>
              <a:rPr lang="ru-RU" sz="3200" b="1" i="1" dirty="0" err="1" smtClean="0">
                <a:solidFill>
                  <a:srgbClr val="FF00FF"/>
                </a:solidFill>
                <a:latin typeface="Times New Roman" pitchFamily="16" charset="0"/>
                <a:ea typeface="Microsoft YaHei" charset="-122"/>
              </a:rPr>
              <a:t>Алатырцев</a:t>
            </a:r>
            <a:r>
              <a:rPr lang="ru-RU" sz="3200" b="1" i="1" dirty="0" smtClean="0">
                <a:solidFill>
                  <a:srgbClr val="FF00FF"/>
                </a:solidFill>
                <a:latin typeface="Times New Roman" pitchFamily="16" charset="0"/>
                <a:ea typeface="Microsoft YaHei" charset="-122"/>
              </a:rPr>
              <a:t>  </a:t>
            </a:r>
            <a:endParaRPr lang="ru-RU" sz="3200" b="1" i="1" dirty="0">
              <a:solidFill>
                <a:srgbClr val="FF00FF"/>
              </a:solidFill>
              <a:latin typeface="Times New Roman" pitchFamily="16" charset="0"/>
              <a:ea typeface="Microsoft YaHei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2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13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20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5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27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2" dur="2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34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2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2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2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2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9" dur="2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41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2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2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2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2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6" dur="2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Oval 1"/>
          <p:cNvSpPr>
            <a:spLocks noChangeArrowheads="1"/>
          </p:cNvSpPr>
          <p:nvPr/>
        </p:nvSpPr>
        <p:spPr bwMode="auto">
          <a:xfrm rot="20280000">
            <a:off x="2087563" y="4976813"/>
            <a:ext cx="2808287" cy="936625"/>
          </a:xfrm>
          <a:prstGeom prst="ellipse">
            <a:avLst/>
          </a:prstGeom>
          <a:solidFill>
            <a:srgbClr val="FFFFFF"/>
          </a:solidFill>
          <a:ln w="36000">
            <a:solidFill>
              <a:srgbClr val="FF950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Oval 2"/>
          <p:cNvSpPr>
            <a:spLocks noChangeArrowheads="1"/>
          </p:cNvSpPr>
          <p:nvPr/>
        </p:nvSpPr>
        <p:spPr bwMode="auto">
          <a:xfrm rot="660000">
            <a:off x="5281613" y="4800600"/>
            <a:ext cx="2805112" cy="869950"/>
          </a:xfrm>
          <a:prstGeom prst="ellipse">
            <a:avLst/>
          </a:prstGeom>
          <a:solidFill>
            <a:srgbClr val="FFFFFF"/>
          </a:solidFill>
          <a:ln w="36000">
            <a:solidFill>
              <a:srgbClr val="FF950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1223963" y="3240088"/>
            <a:ext cx="2808287" cy="936625"/>
          </a:xfrm>
          <a:prstGeom prst="ellipse">
            <a:avLst/>
          </a:prstGeom>
          <a:solidFill>
            <a:srgbClr val="FFFFFF"/>
          </a:solidFill>
          <a:ln w="36000">
            <a:solidFill>
              <a:srgbClr val="FF950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 rot="1860000">
            <a:off x="1868488" y="1641475"/>
            <a:ext cx="2808287" cy="936625"/>
          </a:xfrm>
          <a:prstGeom prst="ellipse">
            <a:avLst/>
          </a:prstGeom>
          <a:solidFill>
            <a:srgbClr val="FFFFFF"/>
          </a:solidFill>
          <a:ln w="36000">
            <a:solidFill>
              <a:srgbClr val="FF950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 rot="5460000">
            <a:off x="3798094" y="858043"/>
            <a:ext cx="2808288" cy="936625"/>
          </a:xfrm>
          <a:prstGeom prst="ellipse">
            <a:avLst/>
          </a:prstGeom>
          <a:solidFill>
            <a:srgbClr val="FFFFFF"/>
          </a:solidFill>
          <a:ln w="36000">
            <a:solidFill>
              <a:srgbClr val="FF950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 rot="19860000">
            <a:off x="5629275" y="1622425"/>
            <a:ext cx="2808288" cy="1079500"/>
          </a:xfrm>
          <a:prstGeom prst="ellipse">
            <a:avLst/>
          </a:prstGeom>
          <a:solidFill>
            <a:srgbClr val="FFFFFF"/>
          </a:solidFill>
          <a:ln w="36000">
            <a:solidFill>
              <a:srgbClr val="FF950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6191250" y="3311525"/>
            <a:ext cx="2808288" cy="936625"/>
          </a:xfrm>
          <a:prstGeom prst="ellipse">
            <a:avLst/>
          </a:prstGeom>
          <a:solidFill>
            <a:srgbClr val="FFFFFF"/>
          </a:solidFill>
          <a:ln w="36000">
            <a:solidFill>
              <a:srgbClr val="FF950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4032250" y="2735263"/>
            <a:ext cx="2160588" cy="2087562"/>
          </a:xfrm>
          <a:prstGeom prst="ellipse">
            <a:avLst/>
          </a:prstGeom>
          <a:solidFill>
            <a:srgbClr val="94BD5E"/>
          </a:solidFill>
          <a:ln w="36000">
            <a:solidFill>
              <a:srgbClr val="FF950E"/>
            </a:solidFill>
            <a:round/>
            <a:headEnd/>
            <a:tailEnd/>
          </a:ln>
          <a:effectLst/>
        </p:spPr>
        <p:txBody>
          <a:bodyPr wrap="none" lIns="108000" tIns="78876" rIns="108000" bIns="63000" anchor="ctr"/>
          <a:lstStyle/>
          <a:p>
            <a:pPr algn="ctr">
              <a:tabLst>
                <a:tab pos="723900" algn="l"/>
                <a:tab pos="1447800" algn="l"/>
              </a:tabLst>
            </a:pPr>
            <a:endParaRPr lang="ru-RU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</a:tabLs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 rot="16260000">
            <a:off x="3882232" y="5701506"/>
            <a:ext cx="2624138" cy="936625"/>
          </a:xfrm>
          <a:prstGeom prst="ellipse">
            <a:avLst/>
          </a:prstGeom>
          <a:solidFill>
            <a:srgbClr val="FFFFFF"/>
          </a:solidFill>
          <a:ln w="36000">
            <a:solidFill>
              <a:srgbClr val="FF950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160588" y="328613"/>
            <a:ext cx="6048375" cy="6511925"/>
          </a:xfrm>
          <a:ln/>
        </p:spPr>
        <p:txBody>
          <a:bodyPr tIns="42336"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25" y="360363"/>
            <a:ext cx="8351838" cy="5810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503238" y="1768475"/>
            <a:ext cx="9070975" cy="4384675"/>
          </a:xfrm>
          <a:ln/>
        </p:spPr>
        <p:txBody>
          <a:bodyPr tIns="42336" anchor="t"/>
          <a:lstStyle/>
          <a:p>
            <a:pPr marL="431800" indent="-323850" algn="l">
              <a:spcAft>
                <a:spcPts val="1538"/>
              </a:spcAft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C5000B"/>
                </a:solidFill>
              </a:rPr>
              <a:t>Через год...</a:t>
            </a:r>
          </a:p>
          <a:p>
            <a:pPr marL="431800" indent="-323850" algn="l">
              <a:spcAft>
                <a:spcPts val="1538"/>
              </a:spcAft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C5000B"/>
                </a:solidFill>
              </a:rPr>
              <a:t>Через 3 года...</a:t>
            </a:r>
          </a:p>
          <a:p>
            <a:pPr marL="431800" indent="-323850" algn="l">
              <a:spcAft>
                <a:spcPts val="1538"/>
              </a:spcAft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C5000B"/>
                </a:solidFill>
              </a:rPr>
              <a:t>Через 10 лет...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10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5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20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50"/>
                            </p:stCondLst>
                            <p:childTnLst>
                              <p:par>
                                <p:cTn id="16" presetID="4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" dur="2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" dur="8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8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  <p:tav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24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500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019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503238" y="1768475"/>
            <a:ext cx="9070975" cy="4384675"/>
          </a:xfrm>
          <a:ln/>
        </p:spPr>
        <p:txBody>
          <a:bodyPr tIns="30870" anchor="t"/>
          <a:lstStyle/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500" b="1">
                <a:solidFill>
                  <a:srgbClr val="FF0000"/>
                </a:solidFill>
              </a:rPr>
              <a:t>«Высшее счастье человека …в принесении радости другим людям»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500" b="1" i="1">
                <a:solidFill>
                  <a:srgbClr val="FF0000"/>
                </a:solidFill>
              </a:rPr>
              <a:t>                                              В. Солоухин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500" b="1">
                <a:solidFill>
                  <a:srgbClr val="FF0000"/>
                </a:solidFill>
              </a:rPr>
              <a:t>«Кто хочет жить для других, не должен пренебрегать собственной жизнью»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500" b="1" i="1">
                <a:solidFill>
                  <a:srgbClr val="FF0000"/>
                </a:solidFill>
              </a:rPr>
              <a:t>                                                    Ж. Гюйо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503238" y="792163"/>
            <a:ext cx="8869362" cy="5360987"/>
          </a:xfrm>
          <a:ln/>
        </p:spPr>
        <p:txBody>
          <a:bodyPr tIns="24695" anchor="t"/>
          <a:lstStyle/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b="1">
                <a:solidFill>
                  <a:srgbClr val="FF00FF"/>
                </a:solidFill>
              </a:rPr>
              <a:t>Стихотворение Дмитрия Голубкова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800" b="1">
              <a:solidFill>
                <a:srgbClr val="FF00FF"/>
              </a:solidFill>
            </a:endParaRP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b="1">
                <a:solidFill>
                  <a:srgbClr val="B80047"/>
                </a:solidFill>
              </a:rPr>
              <a:t>Человек, как звезда, рождается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b="1">
                <a:solidFill>
                  <a:srgbClr val="B80047"/>
                </a:solidFill>
              </a:rPr>
              <a:t>Средь неясной,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b="1">
                <a:solidFill>
                  <a:srgbClr val="B80047"/>
                </a:solidFill>
              </a:rPr>
              <a:t>Туманной млечности,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b="1">
                <a:solidFill>
                  <a:srgbClr val="B80047"/>
                </a:solidFill>
              </a:rPr>
              <a:t>В бесконечности начинается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b="1">
                <a:solidFill>
                  <a:srgbClr val="B80047"/>
                </a:solidFill>
              </a:rPr>
              <a:t>И кончается в бесконечности…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b="1">
                <a:solidFill>
                  <a:srgbClr val="B80047"/>
                </a:solidFill>
              </a:rPr>
              <a:t>Поколеньями созидается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b="1">
                <a:solidFill>
                  <a:srgbClr val="B80047"/>
                </a:solidFill>
              </a:rPr>
              <a:t>Век за веком 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b="1">
                <a:solidFill>
                  <a:srgbClr val="B80047"/>
                </a:solidFill>
              </a:rPr>
              <a:t>Земля нетленная.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b="1">
                <a:solidFill>
                  <a:srgbClr val="B80047"/>
                </a:solidFill>
              </a:rPr>
              <a:t>Человек, как звезда рождается – 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b="1">
                <a:solidFill>
                  <a:srgbClr val="B80047"/>
                </a:solidFill>
              </a:rPr>
              <a:t>Чтоб светлее стала вселенная.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6338" y="769938"/>
            <a:ext cx="7820025" cy="520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л час жизнь 555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 час жизнь 555</Template>
  <TotalTime>4</TotalTime>
  <Words>141</Words>
  <Application>Microsoft Office PowerPoint</Application>
  <PresentationFormat>Произвольный</PresentationFormat>
  <Paragraphs>37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кл час жизнь 555</vt:lpstr>
      <vt:lpstr>Тема Office</vt:lpstr>
      <vt:lpstr>Классный час</vt:lpstr>
      <vt:lpstr>Главная человеческая ценность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Юля</dc:creator>
  <cp:lastModifiedBy>dir</cp:lastModifiedBy>
  <cp:revision>2</cp:revision>
  <cp:lastPrinted>1601-01-01T00:00:00Z</cp:lastPrinted>
  <dcterms:created xsi:type="dcterms:W3CDTF">2013-03-10T14:45:36Z</dcterms:created>
  <dcterms:modified xsi:type="dcterms:W3CDTF">2014-12-25T12:49:52Z</dcterms:modified>
</cp:coreProperties>
</file>