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72" r:id="rId4"/>
    <p:sldId id="273" r:id="rId5"/>
    <p:sldId id="260" r:id="rId6"/>
    <p:sldId id="265" r:id="rId7"/>
    <p:sldId id="266" r:id="rId8"/>
    <p:sldId id="268" r:id="rId9"/>
    <p:sldId id="269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94660"/>
  </p:normalViewPr>
  <p:slideViewPr>
    <p:cSldViewPr>
      <p:cViewPr varScale="1">
        <p:scale>
          <a:sx n="56" d="100"/>
          <a:sy n="56" d="100"/>
        </p:scale>
        <p:origin x="13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5AC669-FD36-441F-A996-82215DA88D24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B2229A-2705-4E17-9B9E-691FD4F5A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AC669-FD36-441F-A996-82215DA88D24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2229A-2705-4E17-9B9E-691FD4F5A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AC669-FD36-441F-A996-82215DA88D24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2229A-2705-4E17-9B9E-691FD4F5A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AC669-FD36-441F-A996-82215DA88D24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2229A-2705-4E17-9B9E-691FD4F5A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AC669-FD36-441F-A996-82215DA88D24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2229A-2705-4E17-9B9E-691FD4F5A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AC669-FD36-441F-A996-82215DA88D24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2229A-2705-4E17-9B9E-691FD4F5A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AC669-FD36-441F-A996-82215DA88D24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2229A-2705-4E17-9B9E-691FD4F5A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AC669-FD36-441F-A996-82215DA88D24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2229A-2705-4E17-9B9E-691FD4F5A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AC669-FD36-441F-A996-82215DA88D24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2229A-2705-4E17-9B9E-691FD4F5A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B5AC669-FD36-441F-A996-82215DA88D24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2229A-2705-4E17-9B9E-691FD4F5A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5AC669-FD36-441F-A996-82215DA88D24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B2229A-2705-4E17-9B9E-691FD4F5A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B5AC669-FD36-441F-A996-82215DA88D24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B2229A-2705-4E17-9B9E-691FD4F5A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-2449053"/>
            <a:ext cx="8177239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332656"/>
            <a:ext cx="8253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МБОУ «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Аксентисская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основная школа»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3076009" y="5714622"/>
            <a:ext cx="171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Родионова Н.В.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Декабрь 2013г.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39330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1052736"/>
            <a:ext cx="77907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Роль семьи в воспитании гражданственности,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атриотизма, нравственности и 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культуры поведения школьников.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2" descr="C:\Users\1\Desktop\4296.medium.jpg"/>
          <p:cNvPicPr>
            <a:picLocks noChangeAspect="1" noChangeArrowheads="1"/>
          </p:cNvPicPr>
          <p:nvPr/>
        </p:nvPicPr>
        <p:blipFill>
          <a:blip r:embed="rId2" cstate="print"/>
          <a:srcRect l="861" t="39920" r="-84" b="10941"/>
          <a:stretch>
            <a:fillRect/>
          </a:stretch>
        </p:blipFill>
        <p:spPr bwMode="auto">
          <a:xfrm>
            <a:off x="683568" y="2996952"/>
            <a:ext cx="756084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ографии\Школа\IMG_4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32656"/>
            <a:ext cx="3092962" cy="2319934"/>
          </a:xfrm>
          <a:prstGeom prst="rect">
            <a:avLst/>
          </a:prstGeom>
          <a:noFill/>
        </p:spPr>
      </p:pic>
      <p:pic>
        <p:nvPicPr>
          <p:cNvPr id="6147" name="Picture 3" descr="D:\Фотографии\Школа\IMG_4928.JPG"/>
          <p:cNvPicPr>
            <a:picLocks noChangeAspect="1" noChangeArrowheads="1"/>
          </p:cNvPicPr>
          <p:nvPr/>
        </p:nvPicPr>
        <p:blipFill>
          <a:blip r:embed="rId3" cstate="print"/>
          <a:srcRect l="14215" r="32480"/>
          <a:stretch>
            <a:fillRect/>
          </a:stretch>
        </p:blipFill>
        <p:spPr bwMode="auto">
          <a:xfrm>
            <a:off x="395536" y="2996952"/>
            <a:ext cx="2160240" cy="3039737"/>
          </a:xfrm>
          <a:prstGeom prst="rect">
            <a:avLst/>
          </a:prstGeom>
          <a:noFill/>
        </p:spPr>
      </p:pic>
      <p:pic>
        <p:nvPicPr>
          <p:cNvPr id="6148" name="Picture 4" descr="D:\Фотографии\Школа\IMG_48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2878" y="3861048"/>
            <a:ext cx="3548529" cy="2661641"/>
          </a:xfrm>
          <a:prstGeom prst="rect">
            <a:avLst/>
          </a:prstGeom>
          <a:noFill/>
        </p:spPr>
      </p:pic>
      <p:pic>
        <p:nvPicPr>
          <p:cNvPr id="6151" name="Picture 7" descr="D:\Фотографии\Школа\IMG_4561.JPG"/>
          <p:cNvPicPr>
            <a:picLocks noChangeAspect="1" noChangeArrowheads="1"/>
          </p:cNvPicPr>
          <p:nvPr/>
        </p:nvPicPr>
        <p:blipFill>
          <a:blip r:embed="rId5" cstate="print"/>
          <a:srcRect l="28994" t="2761"/>
          <a:stretch>
            <a:fillRect/>
          </a:stretch>
        </p:blipFill>
        <p:spPr bwMode="auto">
          <a:xfrm>
            <a:off x="611560" y="188640"/>
            <a:ext cx="2468858" cy="2535958"/>
          </a:xfrm>
          <a:prstGeom prst="rect">
            <a:avLst/>
          </a:prstGeom>
          <a:noFill/>
        </p:spPr>
      </p:pic>
      <p:pic>
        <p:nvPicPr>
          <p:cNvPr id="6152" name="Picture 8" descr="D:\Фотографии\Школа\IMG_4557.JPG"/>
          <p:cNvPicPr>
            <a:picLocks noChangeAspect="1" noChangeArrowheads="1"/>
          </p:cNvPicPr>
          <p:nvPr/>
        </p:nvPicPr>
        <p:blipFill>
          <a:blip r:embed="rId6" cstate="print"/>
          <a:srcRect r="14964"/>
          <a:stretch>
            <a:fillRect/>
          </a:stretch>
        </p:blipFill>
        <p:spPr bwMode="auto">
          <a:xfrm>
            <a:off x="3322153" y="1172581"/>
            <a:ext cx="2232248" cy="19689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20933130">
            <a:off x="612943" y="1556516"/>
            <a:ext cx="90132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Успехов</a:t>
            </a:r>
            <a:r>
              <a:rPr lang="ru-RU" sz="3600" dirty="0" smtClean="0">
                <a:solidFill>
                  <a:srgbClr val="FF0000"/>
                </a:solidFill>
              </a:rPr>
              <a:t>!</a:t>
            </a:r>
            <a:endParaRPr lang="ru-RU" sz="36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4400" b="1" dirty="0" smtClean="0">
              <a:solidFill>
                <a:srgbClr val="FF0000"/>
              </a:solidFill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Спасибо за внимание.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55576" y="498928"/>
            <a:ext cx="676875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Как нет человека без самолюбия,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так нет человека без любви к отечеству,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и эта любовь дает воспитанию верный ключ к сердцу человека.                                   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К.Д.Ушинский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7" descr="D:\Фотографии\Школа\IMG_4561.JPG"/>
          <p:cNvPicPr>
            <a:picLocks noChangeAspect="1" noChangeArrowheads="1"/>
          </p:cNvPicPr>
          <p:nvPr/>
        </p:nvPicPr>
        <p:blipFill>
          <a:blip r:embed="rId2" cstate="print"/>
          <a:srcRect l="28994" t="2761"/>
          <a:stretch>
            <a:fillRect/>
          </a:stretch>
        </p:blipFill>
        <p:spPr bwMode="auto">
          <a:xfrm>
            <a:off x="6192180" y="4121292"/>
            <a:ext cx="2664296" cy="2736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1\Desktop\aksentis-53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76672"/>
            <a:ext cx="4336157" cy="3249567"/>
          </a:xfrm>
          <a:prstGeom prst="rect">
            <a:avLst/>
          </a:prstGeom>
          <a:noFill/>
        </p:spPr>
      </p:pic>
      <p:pic>
        <p:nvPicPr>
          <p:cNvPr id="4" name="Picture 2" descr="C:\Users\1\Desktop\aksentis-53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61048"/>
            <a:ext cx="3832101" cy="2871822"/>
          </a:xfrm>
          <a:prstGeom prst="rect">
            <a:avLst/>
          </a:prstGeom>
          <a:noFill/>
        </p:spPr>
      </p:pic>
      <p:pic>
        <p:nvPicPr>
          <p:cNvPr id="7" name="Picture 2" descr="C:\Users\1\Desktop\aksentis-53903.jpg"/>
          <p:cNvPicPr>
            <a:picLocks noChangeAspect="1" noChangeArrowheads="1"/>
          </p:cNvPicPr>
          <p:nvPr/>
        </p:nvPicPr>
        <p:blipFill>
          <a:blip r:embed="rId4" cstate="print"/>
          <a:srcRect r="3251" b="14428"/>
          <a:stretch>
            <a:fillRect/>
          </a:stretch>
        </p:blipFill>
        <p:spPr bwMode="auto">
          <a:xfrm>
            <a:off x="0" y="3356992"/>
            <a:ext cx="4752528" cy="3150132"/>
          </a:xfrm>
          <a:prstGeom prst="rect">
            <a:avLst/>
          </a:prstGeom>
          <a:noFill/>
        </p:spPr>
      </p:pic>
      <p:pic>
        <p:nvPicPr>
          <p:cNvPr id="1026" name="Picture 2" descr="C:\Users\1\Desktop\aksentis-538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0648"/>
            <a:ext cx="4392488" cy="329178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20385167">
            <a:off x="1907704" y="3356992"/>
            <a:ext cx="7277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Поселок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ксентис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и окрестности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Gorodec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064000" cy="3048000"/>
          </a:xfrm>
          <a:prstGeom prst="rect">
            <a:avLst/>
          </a:prstGeom>
          <a:noFill/>
        </p:spPr>
      </p:pic>
      <p:pic>
        <p:nvPicPr>
          <p:cNvPr id="6147" name="Picture 3" descr="C:\Users\1\Desktop\Gorode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645024"/>
            <a:ext cx="4064000" cy="3048000"/>
          </a:xfrm>
          <a:prstGeom prst="rect">
            <a:avLst/>
          </a:prstGeom>
          <a:noFill/>
        </p:spPr>
      </p:pic>
      <p:pic>
        <p:nvPicPr>
          <p:cNvPr id="6148" name="Picture 4" descr="C:\Users\1\Desktop\Gorodec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80928"/>
            <a:ext cx="2852514" cy="3803352"/>
          </a:xfrm>
          <a:prstGeom prst="rect">
            <a:avLst/>
          </a:prstGeom>
          <a:noFill/>
        </p:spPr>
      </p:pic>
      <p:pic>
        <p:nvPicPr>
          <p:cNvPr id="8" name="Picture 4" descr="C:\Users\1\Desktop\Gorodec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88640"/>
            <a:ext cx="3048000" cy="4064000"/>
          </a:xfrm>
          <a:prstGeom prst="rect">
            <a:avLst/>
          </a:prstGeom>
          <a:noFill/>
        </p:spPr>
      </p:pic>
      <p:pic>
        <p:nvPicPr>
          <p:cNvPr id="9" name="Picture 3" descr="C:\Users\1\Desktop\Nikola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548680"/>
            <a:ext cx="3657600" cy="2743200"/>
          </a:xfrm>
          <a:prstGeom prst="rect">
            <a:avLst/>
          </a:prstGeom>
          <a:noFill/>
        </p:spPr>
      </p:pic>
      <p:pic>
        <p:nvPicPr>
          <p:cNvPr id="7" name="Picture 7" descr="p19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843808" y="3140968"/>
            <a:ext cx="2641600" cy="1981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315520" y="3645024"/>
            <a:ext cx="4746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Древний город ГОРОДЕЦ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115616" y="813116"/>
            <a:ext cx="719978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Патриотизм - важное моральное качество, которое проявляется в любви к малой Родине и к стране в целом.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патриотизма человек не будет уважать Родину, общество и своих близких людей.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1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2688" y="4298195"/>
            <a:ext cx="3097784" cy="2311779"/>
          </a:xfrm>
          <a:prstGeom prst="rect">
            <a:avLst/>
          </a:prstGeom>
          <a:noFill/>
        </p:spPr>
      </p:pic>
      <p:pic>
        <p:nvPicPr>
          <p:cNvPr id="4" name="Picture 2" descr="C:\Users\1\Desktop\1_525f99db40663525f99db406a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365104"/>
            <a:ext cx="3096344" cy="2319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683567" y="288052"/>
            <a:ext cx="7992889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ты с детства не научился смотреть в глаза матери и видеть в них тревогу или покой, мир и смятение, ты на всю жизнь останешься нравственным невеждой.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Нравственное невежество приносит людям много горя, а обществу — вред.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В.А. Сухомлинский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Фотографии\Школа\IMG_4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0252" y="4209088"/>
            <a:ext cx="3531559" cy="2648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76672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Там, где нет мудрости родительского воспитания, любовь матери и отца к детям уродует </a:t>
            </a:r>
            <a:r>
              <a:rPr lang="ru-RU" sz="3600" dirty="0" smtClean="0">
                <a:solidFill>
                  <a:srgbClr val="C00000"/>
                </a:solidFill>
              </a:rPr>
              <a:t>их.</a:t>
            </a:r>
            <a:r>
              <a:rPr lang="ru-RU" sz="3600" dirty="0">
                <a:solidFill>
                  <a:srgbClr val="C00000"/>
                </a:solidFill>
              </a:rPr>
              <a:t> </a:t>
            </a:r>
            <a:endParaRPr lang="ru-RU" sz="3600" dirty="0" smtClean="0">
              <a:solidFill>
                <a:srgbClr val="C00000"/>
              </a:solidFill>
            </a:endParaRPr>
          </a:p>
          <a:p>
            <a:r>
              <a:rPr lang="ru-RU" sz="3600" dirty="0" smtClean="0"/>
              <a:t>                      </a:t>
            </a:r>
            <a:r>
              <a:rPr lang="ru-RU" sz="2800" dirty="0" smtClean="0">
                <a:solidFill>
                  <a:srgbClr val="C00000"/>
                </a:solidFill>
              </a:rPr>
              <a:t>В.А. Сухомлинский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" name="Picture 8" descr="D:\Фотографии\Школа\IMG_4557.JPG"/>
          <p:cNvPicPr>
            <a:picLocks noChangeAspect="1" noChangeArrowheads="1"/>
          </p:cNvPicPr>
          <p:nvPr/>
        </p:nvPicPr>
        <p:blipFill>
          <a:blip r:embed="rId2" cstate="print"/>
          <a:srcRect r="14964"/>
          <a:stretch>
            <a:fillRect/>
          </a:stretch>
        </p:blipFill>
        <p:spPr bwMode="auto">
          <a:xfrm>
            <a:off x="4283968" y="3348849"/>
            <a:ext cx="3634298" cy="3205680"/>
          </a:xfrm>
          <a:prstGeom prst="rect">
            <a:avLst/>
          </a:prstGeom>
          <a:noFill/>
        </p:spPr>
      </p:pic>
      <p:pic>
        <p:nvPicPr>
          <p:cNvPr id="6" name="Picture 7" descr="D:\Фотографии\Школа\IMG_4561.JPG"/>
          <p:cNvPicPr>
            <a:picLocks noChangeAspect="1" noChangeArrowheads="1"/>
          </p:cNvPicPr>
          <p:nvPr/>
        </p:nvPicPr>
        <p:blipFill>
          <a:blip r:embed="rId3" cstate="print"/>
          <a:srcRect l="28994" t="2761"/>
          <a:stretch>
            <a:fillRect/>
          </a:stretch>
        </p:blipFill>
        <p:spPr bwMode="auto">
          <a:xfrm>
            <a:off x="683568" y="2996952"/>
            <a:ext cx="3111586" cy="3196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683568" y="1690664"/>
            <a:ext cx="75608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 посмотрите на моих детей...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Моя былая свежесть в них жива.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них оправданье старости моей.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Юрий  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Рюриков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1\Desktop\parents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48524">
            <a:off x="6650383" y="328551"/>
            <a:ext cx="2213690" cy="1982409"/>
          </a:xfrm>
          <a:prstGeom prst="rect">
            <a:avLst/>
          </a:prstGeom>
          <a:noFill/>
        </p:spPr>
      </p:pic>
      <p:pic>
        <p:nvPicPr>
          <p:cNvPr id="8" name="Picture 6" descr="D:\Фотографии\Школа\IMG_4767.JPG"/>
          <p:cNvPicPr>
            <a:picLocks noChangeAspect="1" noChangeArrowheads="1"/>
          </p:cNvPicPr>
          <p:nvPr/>
        </p:nvPicPr>
        <p:blipFill>
          <a:blip r:embed="rId3" cstate="print"/>
          <a:srcRect b="21965"/>
          <a:stretch>
            <a:fillRect/>
          </a:stretch>
        </p:blipFill>
        <p:spPr bwMode="auto">
          <a:xfrm>
            <a:off x="2124906" y="4018561"/>
            <a:ext cx="4245549" cy="2484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2483768" y="0"/>
            <a:ext cx="633670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7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 – наши стихийные, скрытые воспитатели. Одним своим появлением на свет они рожают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нас новые диапазоны души: свойства попечителя, радетеля за других – родителя.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Они надстраивают новые этажи в нашей психике, открывают нам новый материк чувств –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родительскую </a:t>
            </a:r>
          </a:p>
          <a:p>
            <a:pPr marL="0" marR="0" lvl="0" indent="4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любовь.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Юрий  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Рюриков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D:\Фотографии\Школа\IMG_4928.JPG"/>
          <p:cNvPicPr>
            <a:picLocks noChangeAspect="1" noChangeArrowheads="1"/>
          </p:cNvPicPr>
          <p:nvPr/>
        </p:nvPicPr>
        <p:blipFill>
          <a:blip r:embed="rId2" cstate="print"/>
          <a:srcRect l="14215" r="32480"/>
          <a:stretch>
            <a:fillRect/>
          </a:stretch>
        </p:blipFill>
        <p:spPr bwMode="auto">
          <a:xfrm>
            <a:off x="323528" y="1501531"/>
            <a:ext cx="2160240" cy="3039737"/>
          </a:xfrm>
          <a:prstGeom prst="rect">
            <a:avLst/>
          </a:prstGeom>
          <a:noFill/>
        </p:spPr>
      </p:pic>
      <p:pic>
        <p:nvPicPr>
          <p:cNvPr id="6" name="Picture 3" descr="D:\Фотографии\фоты\IMG_4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23066"/>
            <a:ext cx="3443874" cy="2582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552</TotalTime>
  <Words>234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Georgia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Родионова</dc:creator>
  <cp:lastModifiedBy>1</cp:lastModifiedBy>
  <cp:revision>79</cp:revision>
  <dcterms:created xsi:type="dcterms:W3CDTF">2013-11-27T12:28:29Z</dcterms:created>
  <dcterms:modified xsi:type="dcterms:W3CDTF">2014-12-22T15:39:49Z</dcterms:modified>
</cp:coreProperties>
</file>