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2" r:id="rId6"/>
    <p:sldId id="263" r:id="rId7"/>
    <p:sldId id="266" r:id="rId8"/>
    <p:sldId id="274" r:id="rId9"/>
    <p:sldId id="273" r:id="rId10"/>
    <p:sldId id="27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61" r:id="rId19"/>
    <p:sldId id="259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16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Наталья\Documents\Новая папка\82020100_large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33408">
            <a:off x="1717675" y="1041400"/>
            <a:ext cx="5708650" cy="4775200"/>
          </a:xfrm>
          <a:prstGeom prst="rect">
            <a:avLst/>
          </a:prstGeom>
          <a:noFill/>
        </p:spPr>
      </p:pic>
      <p:pic>
        <p:nvPicPr>
          <p:cNvPr id="3080" name="Picture 8" descr="http://itd3.mycdn.me/getImage?photoId=480508028114&amp;photoType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28600"/>
            <a:ext cx="1714500" cy="2066925"/>
          </a:xfrm>
          <a:prstGeom prst="rect">
            <a:avLst/>
          </a:prstGeom>
          <a:noFill/>
        </p:spPr>
      </p:pic>
      <p:pic>
        <p:nvPicPr>
          <p:cNvPr id="3078" name="Picture 6" descr="http://dg50.mycdn.me/getImage?photoId=480510979794&amp;photoType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60503">
            <a:off x="503297" y="4043145"/>
            <a:ext cx="1905000" cy="3200400"/>
          </a:xfrm>
          <a:prstGeom prst="rect">
            <a:avLst/>
          </a:prstGeom>
          <a:noFill/>
        </p:spPr>
      </p:pic>
      <p:pic>
        <p:nvPicPr>
          <p:cNvPr id="3074" name="Picture 2" descr="http://itd3.mycdn.me/getImage?photoId=480552244434&amp;photoType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"/>
            <a:ext cx="1714500" cy="2314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Логопедическое занятие </a:t>
            </a:r>
            <a:br>
              <a:rPr lang="ru-RU" dirty="0" smtClean="0"/>
            </a:br>
            <a:r>
              <a:rPr lang="ru-RU" dirty="0" smtClean="0"/>
              <a:t>тема: «</a:t>
            </a:r>
            <a:r>
              <a:rPr lang="ru-RU" b="1" dirty="0" smtClean="0"/>
              <a:t>Звук</a:t>
            </a:r>
            <a:r>
              <a:rPr lang="ru-RU" dirty="0" smtClean="0"/>
              <a:t> </a:t>
            </a:r>
            <a:r>
              <a:rPr lang="ru-RU" b="1" dirty="0" smtClean="0"/>
              <a:t>[о], буква </a:t>
            </a:r>
            <a:r>
              <a:rPr lang="ru-RU" b="1" i="1" dirty="0" smtClean="0"/>
              <a:t>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0772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Цели: </a:t>
            </a:r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закрепить навык четкого произношения звука [о], научить выделять звук в начале, середине и конце слова; проанализировать слоги </a:t>
            </a:r>
            <a:r>
              <a:rPr lang="ru-RU" sz="128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оп, то; </a:t>
            </a:r>
            <a:r>
              <a:rPr lang="ru-RU" sz="1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познакомить с буквой о; научить согласованию числительных с существительными.</a:t>
            </a:r>
          </a:p>
          <a:p>
            <a:endParaRPr lang="ru-RU" dirty="0"/>
          </a:p>
        </p:txBody>
      </p:sp>
      <p:pic>
        <p:nvPicPr>
          <p:cNvPr id="3076" name="Picture 4" descr="http://itd3.mycdn.me/getImage?photoId=480511156946&amp;photoType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4781550"/>
            <a:ext cx="17145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2" descr="Птичье перо Птичье перо - векторная иллюстрация - купить в ф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22479">
            <a:off x="412161" y="591963"/>
            <a:ext cx="3947659" cy="4737190"/>
          </a:xfrm>
          <a:prstGeom prst="rect">
            <a:avLst/>
          </a:prstGeom>
          <a:noFill/>
        </p:spPr>
      </p:pic>
      <p:pic>
        <p:nvPicPr>
          <p:cNvPr id="6" name="Picture 10" descr="Рисуем птичье перо - Компьютерная графика и анимация - Render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52524">
            <a:off x="5400230" y="2547712"/>
            <a:ext cx="3242390" cy="360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Наталья\Documents\Новая папка (2)\getImage (44).jpg"/>
          <p:cNvPicPr>
            <a:picLocks noChangeAspect="1" noChangeArrowheads="1"/>
          </p:cNvPicPr>
          <p:nvPr/>
        </p:nvPicPr>
        <p:blipFill>
          <a:blip r:embed="rId2"/>
          <a:srcRect b="1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Гусеница или колесо. Что лучше?"/>
          <p:cNvPicPr>
            <a:picLocks noChangeAspect="1" noChangeArrowheads="1"/>
          </p:cNvPicPr>
          <p:nvPr/>
        </p:nvPicPr>
        <p:blipFill>
          <a:blip r:embed="rId2"/>
          <a:srcRect l="18379" r="17293"/>
          <a:stretch>
            <a:fillRect/>
          </a:stretch>
        </p:blipFill>
        <p:spPr bwMode="auto">
          <a:xfrm>
            <a:off x="3200400" y="2133600"/>
            <a:ext cx="21336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Are Starchy Vegetables Healt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096" y="1600200"/>
            <a:ext cx="440334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Окна металлопластиковые купить заказать - Квадро Трейд Украина, Ки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8568" y="2057400"/>
            <a:ext cx="1725666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КОНИ. - блоги В ГОРОДЕ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09800"/>
            <a:ext cx="207645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hocolate server Shop 24/7 &quot;Бурёнка&quot;, Bone County. Advance Role P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2182" y="1752600"/>
            <a:ext cx="230661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RESCUE. Bug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05000"/>
            <a:ext cx="4038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200" y="762000"/>
            <a:ext cx="52578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старом дереве дупло,</a:t>
            </a:r>
            <a:br>
              <a:rPr lang="ru-RU" dirty="0" smtClean="0"/>
            </a:br>
            <a:r>
              <a:rPr lang="ru-RU" dirty="0" smtClean="0"/>
              <a:t>Ну совсем как буква 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C:\Users\Наталья\Documents\Новая папка\82020100_large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082800"/>
            <a:ext cx="5708650" cy="4775200"/>
          </a:xfrm>
          <a:prstGeom prst="rect">
            <a:avLst/>
          </a:prstGeom>
          <a:noFill/>
        </p:spPr>
      </p:pic>
      <p:pic>
        <p:nvPicPr>
          <p:cNvPr id="18434" name="Picture 2" descr="Дят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571875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 descr="C:\Users\Наталья\Documents\Новая папка (2)\getImage (16).jpg"/>
          <p:cNvPicPr>
            <a:picLocks noChangeAspect="1" noChangeArrowheads="1"/>
          </p:cNvPicPr>
          <p:nvPr/>
        </p:nvPicPr>
        <p:blipFill>
          <a:blip r:embed="rId3"/>
          <a:srcRect l="5801" t="15909" b="13636"/>
          <a:stretch>
            <a:fillRect/>
          </a:stretch>
        </p:blipFill>
        <p:spPr bwMode="auto">
          <a:xfrm rot="19826317">
            <a:off x="5324301" y="4381269"/>
            <a:ext cx="3248025" cy="2362200"/>
          </a:xfrm>
          <a:prstGeom prst="rect">
            <a:avLst/>
          </a:prstGeom>
          <a:noFill/>
        </p:spPr>
      </p:pic>
      <p:pic>
        <p:nvPicPr>
          <p:cNvPr id="16388" name="Picture 4" descr="C:\Users\Наталья\Documents\Новая папка (2)\getImage (19).jpg"/>
          <p:cNvPicPr>
            <a:picLocks noChangeAspect="1" noChangeArrowheads="1"/>
          </p:cNvPicPr>
          <p:nvPr/>
        </p:nvPicPr>
        <p:blipFill>
          <a:blip r:embed="rId4"/>
          <a:srcRect l="15000" t="14833" r="33944" b="24819"/>
          <a:stretch>
            <a:fillRect/>
          </a:stretch>
        </p:blipFill>
        <p:spPr bwMode="auto">
          <a:xfrm rot="-18540000">
            <a:off x="3051085" y="5444208"/>
            <a:ext cx="1750724" cy="1431299"/>
          </a:xfrm>
          <a:prstGeom prst="rect">
            <a:avLst/>
          </a:prstGeom>
          <a:noFill/>
        </p:spPr>
      </p:pic>
      <p:pic>
        <p:nvPicPr>
          <p:cNvPr id="16389" name="Picture 5" descr="C:\Users\Наталья\Documents\Новая папка (2)\getImage (21).jpg"/>
          <p:cNvPicPr>
            <a:picLocks noChangeAspect="1" noChangeArrowheads="1"/>
          </p:cNvPicPr>
          <p:nvPr/>
        </p:nvPicPr>
        <p:blipFill>
          <a:blip r:embed="rId5"/>
          <a:srcRect t="12255"/>
          <a:stretch>
            <a:fillRect/>
          </a:stretch>
        </p:blipFill>
        <p:spPr bwMode="auto">
          <a:xfrm rot="661784">
            <a:off x="6893721" y="1386075"/>
            <a:ext cx="2007870" cy="2727960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 r="1031"/>
          <a:stretch>
            <a:fillRect/>
          </a:stretch>
        </p:blipFill>
        <p:spPr bwMode="auto">
          <a:xfrm>
            <a:off x="3657600" y="2590800"/>
            <a:ext cx="27830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 descr="C:\Users\Наталья\Documents\Новая папка (2)\getImage (4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965563">
            <a:off x="362139" y="2628931"/>
            <a:ext cx="3474720" cy="3112770"/>
          </a:xfrm>
          <a:prstGeom prst="rect">
            <a:avLst/>
          </a:prstGeom>
          <a:noFill/>
        </p:spPr>
      </p:pic>
      <p:pic>
        <p:nvPicPr>
          <p:cNvPr id="16393" name="Picture 9" descr="Логоблог - Страница 10 - Для воспитателей детских садов - Маам.р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042172">
            <a:off x="4621269" y="634691"/>
            <a:ext cx="2484973" cy="156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Рисунок 4" descr="Clouds Drawing For K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2943922" cy="2514600"/>
          </a:xfrm>
          <a:prstGeom prst="rect">
            <a:avLst/>
          </a:prstGeom>
          <a:noFill/>
        </p:spPr>
      </p:pic>
      <p:pic>
        <p:nvPicPr>
          <p:cNvPr id="33793" name="Рисунок 7" descr="Восстановление баланса энергий. - Страница 3 - Фор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845014" cy="36576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88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810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751056">
            <a:off x="2303476" y="582483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Молодцы!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Анимированные картинки - Crazy Life - Модные игры для девочек. Все для модных и стильных девчонок, игры, тесты, конкурсы. игры 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5105400" cy="5152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аталья\Documents\Новая папка\getImage 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Наталья\Documents\Новая папка (2)\getImage (16).jpg"/>
          <p:cNvPicPr>
            <a:picLocks noChangeAspect="1" noChangeArrowheads="1"/>
          </p:cNvPicPr>
          <p:nvPr/>
        </p:nvPicPr>
        <p:blipFill>
          <a:blip r:embed="rId3"/>
          <a:srcRect l="5801" t="15909" b="13636"/>
          <a:stretch>
            <a:fillRect/>
          </a:stretch>
        </p:blipFill>
        <p:spPr bwMode="auto">
          <a:xfrm rot="19826317">
            <a:off x="-9699" y="2704870"/>
            <a:ext cx="3248025" cy="2362200"/>
          </a:xfrm>
          <a:prstGeom prst="rect">
            <a:avLst/>
          </a:prstGeom>
          <a:noFill/>
        </p:spPr>
      </p:pic>
      <p:pic>
        <p:nvPicPr>
          <p:cNvPr id="6" name="Picture 2" descr="C:\Users\Наталья\Documents\Новая папка (2)\getImage (4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19600"/>
            <a:ext cx="3505944" cy="2438400"/>
          </a:xfrm>
          <a:prstGeom prst="rect">
            <a:avLst/>
          </a:prstGeom>
          <a:noFill/>
        </p:spPr>
      </p:pic>
      <p:pic>
        <p:nvPicPr>
          <p:cNvPr id="9" name="Picture 7" descr="C:\Users\Наталья\Documents\Новая папка (2)\getImage (4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61500">
            <a:off x="4019739" y="1562130"/>
            <a:ext cx="3474720" cy="3112770"/>
          </a:xfrm>
          <a:prstGeom prst="rect">
            <a:avLst/>
          </a:prstGeom>
          <a:noFill/>
        </p:spPr>
      </p:pic>
      <p:pic>
        <p:nvPicPr>
          <p:cNvPr id="10" name="Picture 4" descr="C:\Users\Наталья\Documents\Новая папка (2)\getImage (19).jpg"/>
          <p:cNvPicPr>
            <a:picLocks noChangeAspect="1" noChangeArrowheads="1"/>
          </p:cNvPicPr>
          <p:nvPr/>
        </p:nvPicPr>
        <p:blipFill>
          <a:blip r:embed="rId6"/>
          <a:srcRect l="15000" t="14833" r="33944" b="24819"/>
          <a:stretch>
            <a:fillRect/>
          </a:stretch>
        </p:blipFill>
        <p:spPr bwMode="auto">
          <a:xfrm rot="2177690">
            <a:off x="253786" y="5713313"/>
            <a:ext cx="1750724" cy="1431299"/>
          </a:xfrm>
          <a:prstGeom prst="rect">
            <a:avLst/>
          </a:prstGeom>
          <a:noFill/>
        </p:spPr>
      </p:pic>
      <p:pic>
        <p:nvPicPr>
          <p:cNvPr id="11" name="Picture 6" descr="перелётные птицы - Тема:&quot;Перелетные птицы&quot; - Животные,птицы 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281703"/>
            <a:ext cx="2666999" cy="2576297"/>
          </a:xfrm>
          <a:prstGeom prst="rect">
            <a:avLst/>
          </a:prstGeom>
          <a:noFill/>
        </p:spPr>
      </p:pic>
      <p:pic>
        <p:nvPicPr>
          <p:cNvPr id="12" name="Picture 4" descr="Лебед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-533400"/>
            <a:ext cx="3502360" cy="2819400"/>
          </a:xfrm>
          <a:prstGeom prst="rect">
            <a:avLst/>
          </a:prstGeom>
          <a:noFill/>
        </p:spPr>
      </p:pic>
      <p:pic>
        <p:nvPicPr>
          <p:cNvPr id="13" name="Picture 2" descr="forum.centercest.ru * Просмотр темы - Логотип и символика ЦеСТ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894443">
            <a:off x="6563676" y="50253"/>
            <a:ext cx="238125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forum.centercest.ru * Просмотр темы - Логотип и символика Це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94443">
            <a:off x="6324600" y="228600"/>
            <a:ext cx="2381250" cy="2247901"/>
          </a:xfrm>
          <a:prstGeom prst="rect">
            <a:avLst/>
          </a:prstGeom>
          <a:noFill/>
        </p:spPr>
      </p:pic>
      <p:pic>
        <p:nvPicPr>
          <p:cNvPr id="21508" name="Picture 4" descr="Лебед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058" y="3276601"/>
            <a:ext cx="4448942" cy="3581399"/>
          </a:xfrm>
          <a:prstGeom prst="rect">
            <a:avLst/>
          </a:prstGeom>
          <a:noFill/>
        </p:spPr>
      </p:pic>
      <p:pic>
        <p:nvPicPr>
          <p:cNvPr id="21510" name="Picture 6" descr="перелётные птицы - Тема:&quot;Перелетные птицы&quot; - Животные,птицы 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81703"/>
            <a:ext cx="2666999" cy="2576297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Наталья\Documents\Новая папка (2)\getImage (4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419600"/>
            <a:ext cx="3505944" cy="2438400"/>
          </a:xfrm>
          <a:prstGeom prst="rect">
            <a:avLst/>
          </a:prstGeom>
          <a:noFill/>
        </p:spPr>
      </p:pic>
      <p:pic>
        <p:nvPicPr>
          <p:cNvPr id="19459" name="Picture 3" descr="C:\Users\Наталья\Documents\Новая папка (2)\getImage (43).jpg"/>
          <p:cNvPicPr>
            <a:picLocks noChangeAspect="1" noChangeArrowheads="1"/>
          </p:cNvPicPr>
          <p:nvPr/>
        </p:nvPicPr>
        <p:blipFill>
          <a:blip r:embed="rId3"/>
          <a:srcRect b="18696"/>
          <a:stretch>
            <a:fillRect/>
          </a:stretch>
        </p:blipFill>
        <p:spPr bwMode="auto">
          <a:xfrm>
            <a:off x="6934200" y="1143000"/>
            <a:ext cx="1725613" cy="1187450"/>
          </a:xfrm>
          <a:prstGeom prst="rect">
            <a:avLst/>
          </a:prstGeom>
          <a:noFill/>
        </p:spPr>
      </p:pic>
      <p:pic>
        <p:nvPicPr>
          <p:cNvPr id="19461" name="Picture 5" descr="Фотографии - рисунк с ангел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19400"/>
            <a:ext cx="3657600" cy="3657600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533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4" name="Picture 6" descr="cancel: definition of cancel in Oxford dictionary (Brit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2286000" cy="1905000"/>
          </a:xfrm>
          <a:prstGeom prst="rect">
            <a:avLst/>
          </a:prstGeom>
          <a:noFill/>
        </p:spPr>
      </p:pic>
      <p:pic>
        <p:nvPicPr>
          <p:cNvPr id="22536" name="Picture 8" descr="Кузнец счасть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09800"/>
            <a:ext cx="2057400" cy="2743200"/>
          </a:xfrm>
          <a:prstGeom prst="rect">
            <a:avLst/>
          </a:prstGeom>
          <a:noFill/>
        </p:spPr>
      </p:pic>
      <p:pic>
        <p:nvPicPr>
          <p:cNvPr id="8" name="Picture 6" descr="cancel: definition of cancel in Oxford dictionary (British"/>
          <p:cNvPicPr>
            <a:picLocks noChangeAspect="1" noChangeArrowheads="1"/>
          </p:cNvPicPr>
          <p:nvPr/>
        </p:nvPicPr>
        <p:blipFill>
          <a:blip r:embed="rId4" cstate="print"/>
          <a:srcRect b="8000"/>
          <a:stretch>
            <a:fillRect/>
          </a:stretch>
        </p:blipFill>
        <p:spPr bwMode="auto">
          <a:xfrm>
            <a:off x="457200" y="2362200"/>
            <a:ext cx="2209800" cy="203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6" descr="Попугаи, птицы, клетки Домашние животные Попугаи, птицы, клетки Крым SLA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95978">
            <a:off x="832928" y="993055"/>
            <a:ext cx="4414847" cy="2689607"/>
          </a:xfrm>
          <a:prstGeom prst="rect">
            <a:avLst/>
          </a:prstGeom>
          <a:noFill/>
        </p:spPr>
      </p:pic>
      <p:pic>
        <p:nvPicPr>
          <p:cNvPr id="7" name="Picture 14" descr="Яйцо: цены, поставщики, спрос - торговая площадка АгроСервер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80534">
            <a:off x="4993780" y="3433113"/>
            <a:ext cx="3551765" cy="232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ТОП 12 самые популярные PSD исходники для фотошопа - Крылья ангела &quot; АртГрафика - дизайнерский портал, где можно скачать беспл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470345" cy="3733800"/>
          </a:xfrm>
          <a:prstGeom prst="rect">
            <a:avLst/>
          </a:prstGeom>
          <a:noFill/>
        </p:spPr>
      </p:pic>
      <p:pic>
        <p:nvPicPr>
          <p:cNvPr id="6" name="Picture 2" descr="Плейкаст &quot;Бесплатные крылья&quot;"/>
          <p:cNvPicPr>
            <a:picLocks noChangeAspect="1" noChangeArrowheads="1"/>
          </p:cNvPicPr>
          <p:nvPr/>
        </p:nvPicPr>
        <p:blipFill>
          <a:blip r:embed="rId3"/>
          <a:srcRect l="19539"/>
          <a:stretch>
            <a:fillRect/>
          </a:stretch>
        </p:blipFill>
        <p:spPr bwMode="auto">
          <a:xfrm>
            <a:off x="4075545" y="2858692"/>
            <a:ext cx="4382655" cy="338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48</Words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Логопедическое занятие  тема: «Звук [о], буква 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 старом дереве дупло, Ну совсем как буква О</vt:lpstr>
      <vt:lpstr>Слайд 19</vt:lpstr>
      <vt:lpstr>Слайд 20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  тема: «Звук [о], буква О»</dc:title>
  <dc:creator>Наталья</dc:creator>
  <cp:lastModifiedBy>Admin</cp:lastModifiedBy>
  <cp:revision>70</cp:revision>
  <dcterms:created xsi:type="dcterms:W3CDTF">2014-10-20T13:25:23Z</dcterms:created>
  <dcterms:modified xsi:type="dcterms:W3CDTF">2014-10-21T05:14:03Z</dcterms:modified>
</cp:coreProperties>
</file>