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9" r:id="rId6"/>
    <p:sldId id="261" r:id="rId7"/>
    <p:sldId id="272" r:id="rId8"/>
    <p:sldId id="270" r:id="rId9"/>
    <p:sldId id="271" r:id="rId10"/>
    <p:sldId id="260" r:id="rId11"/>
    <p:sldId id="273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785786" y="2686046"/>
            <a:ext cx="7772400" cy="22431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Экологический проект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Водоснабжение и водоотведение города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533400" y="4724400"/>
            <a:ext cx="8229600" cy="1752600"/>
          </a:xfrm>
        </p:spPr>
        <p:txBody>
          <a:bodyPr/>
          <a:lstStyle/>
          <a:p>
            <a:r>
              <a:rPr lang="ru-RU" sz="31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>
                <a:solidFill>
                  <a:schemeClr val="tx1"/>
                </a:solidFill>
              </a:rPr>
              <a:t>Григорьева </a:t>
            </a:r>
            <a:r>
              <a:rPr lang="ru-RU" sz="2000" b="1" i="1" dirty="0" smtClean="0">
                <a:solidFill>
                  <a:schemeClr val="tx1"/>
                </a:solidFill>
              </a:rPr>
              <a:t>Наталья Сергеевна 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учитель </a:t>
            </a:r>
            <a:r>
              <a:rPr lang="ru-RU" sz="2000" b="1" i="1" dirty="0">
                <a:solidFill>
                  <a:schemeClr val="tx1"/>
                </a:solidFill>
              </a:rPr>
              <a:t>химии, </a:t>
            </a:r>
            <a:r>
              <a:rPr lang="ru-RU" sz="2000" i="1" dirty="0">
                <a:solidFill>
                  <a:schemeClr val="tx1"/>
                </a:solidFill>
              </a:rPr>
              <a:t>педагог дополнительного образования </a:t>
            </a:r>
            <a:r>
              <a:rPr lang="ru-RU" sz="2000" i="1" dirty="0" smtClean="0">
                <a:solidFill>
                  <a:schemeClr val="tx1"/>
                </a:solidFill>
              </a:rPr>
              <a:t>детей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ГБОУ </a:t>
            </a:r>
            <a:r>
              <a:rPr lang="ru-RU" sz="2000" b="1" i="1" dirty="0">
                <a:solidFill>
                  <a:schemeClr val="tx1"/>
                </a:solidFill>
              </a:rPr>
              <a:t>лицей №533 Красногвардейского района СПб</a:t>
            </a:r>
            <a:r>
              <a:rPr lang="ru-RU" sz="2000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4" name="AutoShape 2" descr="https://mail.yandex.ru/message_part/%D0%B2%D0%BE%D0%B4%D0%BE%D0%BA%D0%B0%D0%BD%D0%B0%D0%BB.jpg?_uid=84505261&amp;name=%D0%B2%D0%BE%D0%B4%D0%BE%D0%BA%D0%B0%D0%BD%D0%B0%D0%BB.jpg&amp;hid=1.3&amp;ids=2400000005175318723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2284398" cy="2284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Изображение - ГБОУ Лицей 533 `Образовательный Комплекс `Малая Ох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788" y="142852"/>
            <a:ext cx="393293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Для создания макета потребовалось: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sz="2400" dirty="0" smtClean="0"/>
              <a:t>кусок </a:t>
            </a:r>
            <a:r>
              <a:rPr lang="ru-RU" sz="2400" dirty="0" smtClean="0"/>
              <a:t>пенопласта 50</a:t>
            </a:r>
            <a:r>
              <a:rPr lang="en-US" sz="2400" dirty="0" smtClean="0"/>
              <a:t>x</a:t>
            </a:r>
            <a:r>
              <a:rPr lang="ru-RU" sz="2400" dirty="0" smtClean="0"/>
              <a:t>50</a:t>
            </a:r>
          </a:p>
          <a:p>
            <a:pPr lvl="1"/>
            <a:r>
              <a:rPr lang="ru-RU" sz="2400" dirty="0" smtClean="0"/>
              <a:t>бутылочки из-под “</a:t>
            </a:r>
            <a:r>
              <a:rPr lang="en-US" sz="2400" dirty="0" err="1" smtClean="0"/>
              <a:t>Actimel</a:t>
            </a:r>
            <a:r>
              <a:rPr lang="ru-RU" sz="2400" dirty="0" smtClean="0"/>
              <a:t>” – 5 шт.</a:t>
            </a:r>
          </a:p>
          <a:p>
            <a:pPr lvl="1"/>
            <a:r>
              <a:rPr lang="ru-RU" sz="2400" dirty="0" smtClean="0"/>
              <a:t>картонные упаковки из-под лекарств – 6 шт.</a:t>
            </a:r>
          </a:p>
          <a:p>
            <a:pPr lvl="1"/>
            <a:r>
              <a:rPr lang="ru-RU" sz="2400" dirty="0" err="1" smtClean="0"/>
              <a:t>п</a:t>
            </a:r>
            <a:r>
              <a:rPr lang="ru-RU" sz="2400" dirty="0" smtClean="0"/>
              <a:t>/э </a:t>
            </a:r>
            <a:r>
              <a:rPr lang="ru-RU" sz="2400" dirty="0" smtClean="0"/>
              <a:t>крышки</a:t>
            </a:r>
          </a:p>
          <a:p>
            <a:pPr lvl="1"/>
            <a:r>
              <a:rPr lang="ru-RU" sz="2400" dirty="0" err="1" smtClean="0"/>
              <a:t>п</a:t>
            </a:r>
            <a:r>
              <a:rPr lang="ru-RU" sz="2400" dirty="0" smtClean="0"/>
              <a:t>/э </a:t>
            </a:r>
            <a:r>
              <a:rPr lang="ru-RU" sz="2400" dirty="0" smtClean="0"/>
              <a:t>трубочки</a:t>
            </a:r>
          </a:p>
          <a:p>
            <a:pPr lvl="1"/>
            <a:r>
              <a:rPr lang="ru-RU" sz="2400" dirty="0" smtClean="0"/>
              <a:t>цветной </a:t>
            </a:r>
            <a:r>
              <a:rPr lang="ru-RU" sz="2400" dirty="0" smtClean="0"/>
              <a:t>картон</a:t>
            </a:r>
          </a:p>
          <a:p>
            <a:pPr lvl="1"/>
            <a:r>
              <a:rPr lang="ru-RU" sz="2400" dirty="0" smtClean="0"/>
              <a:t>цветная </a:t>
            </a:r>
            <a:r>
              <a:rPr lang="ru-RU" sz="2400" dirty="0" smtClean="0"/>
              <a:t>бумага</a:t>
            </a:r>
          </a:p>
          <a:p>
            <a:pPr lvl="1"/>
            <a:r>
              <a:rPr lang="ru-RU" sz="2400" dirty="0" smtClean="0"/>
              <a:t>краски</a:t>
            </a:r>
          </a:p>
          <a:p>
            <a:pPr lvl="1"/>
            <a:r>
              <a:rPr lang="ru-RU" sz="2400" dirty="0" smtClean="0"/>
              <a:t>к</a:t>
            </a:r>
            <a:r>
              <a:rPr lang="ru-RU" sz="2400" dirty="0" smtClean="0"/>
              <a:t>источки</a:t>
            </a:r>
          </a:p>
          <a:p>
            <a:pPr lvl="1"/>
            <a:r>
              <a:rPr lang="ru-RU" sz="2400" dirty="0" smtClean="0"/>
              <a:t>скотч</a:t>
            </a:r>
            <a:endParaRPr lang="ru-RU" sz="2400" dirty="0" smtClean="0"/>
          </a:p>
          <a:p>
            <a:pPr lvl="1"/>
            <a:r>
              <a:rPr lang="ru-RU" sz="2400" dirty="0" smtClean="0"/>
              <a:t>воздушный шарик желтого цвета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sz="1800" b="1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-13216054"/>
            <a:ext cx="10088521" cy="124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AutoShape 6" descr="https://mail.yandex.ru/message_part/%D0%A4%D0%BE%D1%82%D0%BE0915.jpg?_uid=84505261&amp;name=%D0%A4%D0%BE%D1%82%D0%BE0915.jpg&amp;hid=1.2&amp;ids=2400000005185358737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mail.yandex.ru/message_part/%D0%A4%D0%BE%D1%82%D0%BE0915.jpg?_uid=84505261&amp;name=%D0%A4%D0%BE%D1%82%D0%BE0915.jpg&amp;hid=1.2&amp;ids=2400000005185358737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s://mail.yandex.ru/message_part/%D0%A4%D0%BE%D1%82%D0%BE0915.jpg?_uid=84505261&amp;name=%D0%A4%D0%BE%D1%82%D0%BE0915.jpg&amp;hid=1.2&amp;ids=2400000005185358737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D:\Мои документы\Downloads\Фото09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714620"/>
            <a:ext cx="2996328" cy="358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3543312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 smtClean="0"/>
              <a:t>     Заключительный этап</a:t>
            </a:r>
            <a:endParaRPr lang="ru-RU" dirty="0" smtClean="0"/>
          </a:p>
          <a:p>
            <a:pPr lvl="0"/>
            <a:r>
              <a:rPr lang="ru-RU" dirty="0" smtClean="0"/>
              <a:t>15.12 – Подготовка к защите проекта: демонстрация проекта, ответы на вопросы перед всеми учащимися класса, а также перед учителями </a:t>
            </a:r>
            <a:r>
              <a:rPr lang="ru-RU" dirty="0" err="1" smtClean="0"/>
              <a:t>естественно-научного</a:t>
            </a:r>
            <a:r>
              <a:rPr lang="ru-RU" dirty="0" smtClean="0"/>
              <a:t> цикла и администрацией.</a:t>
            </a:r>
          </a:p>
          <a:p>
            <a:pPr lvl="0"/>
            <a:r>
              <a:rPr lang="ru-RU" dirty="0" smtClean="0"/>
              <a:t>16.12 – Участие команды в ролевой деловой игре «Вода и города», где они защищали свой проект перед специалистами Водоканала.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Подведение итогов: победители в номинации «Самый </a:t>
            </a:r>
            <a:r>
              <a:rPr lang="ru-RU" dirty="0" err="1" smtClean="0"/>
              <a:t>креативный</a:t>
            </a:r>
            <a:r>
              <a:rPr lang="ru-RU" dirty="0" smtClean="0"/>
              <a:t> проект».</a:t>
            </a:r>
          </a:p>
          <a:p>
            <a:r>
              <a:rPr lang="ru-RU" dirty="0" smtClean="0"/>
              <a:t>Награждение </a:t>
            </a:r>
            <a:r>
              <a:rPr lang="ru-RU" dirty="0" smtClean="0"/>
              <a:t>победителей памятными призами. </a:t>
            </a:r>
          </a:p>
          <a:p>
            <a:r>
              <a:rPr lang="ru-RU" dirty="0" smtClean="0"/>
              <a:t>Макет </a:t>
            </a:r>
            <a:r>
              <a:rPr lang="ru-RU" dirty="0" smtClean="0"/>
              <a:t>оставили на память в экологическом центре Водоканала.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43314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https://webattach.mail.yandex.net/message_part_real/%D0%B2%D0%BE%D0%B45.jpg?sid=F0ykuGZL%2FP01sZgAh1QCPNtWuu2D1eK6qsYpzVYO4PvVdA%2FTbc5oG81cbd1YX8gu84VL%2AlsQPFyUkctXdsWD3w%3D%3D&amp;_uid=84505261&amp;exif_rotate=y&amp;hid=1.4&amp;ids=2400000005175318723&amp;name=%D0%B2%D0%BE%D0%B45.jpg&amp;no_disposition=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78619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0066"/>
                </a:solidFill>
              </a:rPr>
              <a:t>Использование продукта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749425"/>
            <a:ext cx="8540750" cy="4422775"/>
          </a:xfrm>
        </p:spPr>
        <p:txBody>
          <a:bodyPr/>
          <a:lstStyle/>
          <a:p>
            <a:pPr lvl="0" fontAlgn="base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Повысит уровень заинтересованности в защите и сохранении природной среды;</a:t>
            </a:r>
            <a:endParaRPr lang="ru-RU" sz="2400" dirty="0" smtClean="0"/>
          </a:p>
          <a:p>
            <a:pPr lvl="0" fontAlgn="base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Поможет детям задуматься о том влиянии, которое они оказывают на природу своими повседневными действиями;</a:t>
            </a:r>
            <a:endParaRPr lang="ru-RU" sz="2400" dirty="0" smtClean="0"/>
          </a:p>
          <a:p>
            <a:pPr lvl="0" fontAlgn="base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Повысит экологическую культуру учащихся;</a:t>
            </a:r>
            <a:endParaRPr lang="ru-RU" sz="2400" dirty="0" smtClean="0"/>
          </a:p>
          <a:p>
            <a:pPr lvl="0" fontAlgn="base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Поможет выявить учащихся, заинтересованных в дальнейшем обучении в экологическом кружке;</a:t>
            </a:r>
            <a:endParaRPr lang="ru-RU" sz="2400" dirty="0" smtClean="0"/>
          </a:p>
          <a:p>
            <a:pPr lvl="0" fontAlgn="base"/>
            <a:r>
              <a:rPr lang="ru-RU" sz="24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Разовьет организаторские способности школьников.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60425"/>
            <a:ext cx="8358246" cy="5597533"/>
          </a:xfrm>
        </p:spPr>
        <p:txBody>
          <a:bodyPr/>
          <a:lstStyle/>
          <a:p>
            <a:pPr marL="514350" indent="-514350"/>
            <a:r>
              <a:rPr lang="ru-RU" dirty="0" smtClean="0"/>
              <a:t>Для </a:t>
            </a:r>
            <a:r>
              <a:rPr lang="ru-RU" dirty="0" smtClean="0"/>
              <a:t>чего нужна вода? </a:t>
            </a:r>
            <a:endParaRPr lang="ru-RU" dirty="0" smtClean="0"/>
          </a:p>
          <a:p>
            <a:r>
              <a:rPr lang="ru-RU" dirty="0" smtClean="0"/>
              <a:t>Откуда </a:t>
            </a:r>
            <a:r>
              <a:rPr lang="ru-RU" dirty="0" smtClean="0"/>
              <a:t>вода приходит в дом? </a:t>
            </a:r>
            <a:endParaRPr lang="ru-RU" dirty="0" smtClean="0"/>
          </a:p>
          <a:p>
            <a:r>
              <a:rPr lang="ru-RU" dirty="0" smtClean="0"/>
              <a:t>Кто </a:t>
            </a:r>
            <a:r>
              <a:rPr lang="ru-RU" dirty="0" smtClean="0"/>
              <a:t>обеспечивает нас водой?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происходит с водой,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после </a:t>
            </a:r>
            <a:r>
              <a:rPr lang="ru-RU" dirty="0" smtClean="0"/>
              <a:t>того, как её использовали?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На </a:t>
            </a:r>
            <a:r>
              <a:rPr lang="ru-RU" dirty="0" smtClean="0"/>
              <a:t>эти и другие вопросы стоит задуматься каждому школьнику, а ответить на них поможет создание </a:t>
            </a:r>
            <a:r>
              <a:rPr lang="ru-RU" dirty="0" smtClean="0"/>
              <a:t>учащимися городской </a:t>
            </a:r>
            <a:r>
              <a:rPr lang="ru-RU" dirty="0" smtClean="0"/>
              <a:t>системы водоснабжения.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2" name="Picture 4" descr="Профиль пользователя Капля - женская социальная сеть myJulia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500042"/>
            <a:ext cx="3429024" cy="266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257176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      Проект </a:t>
            </a:r>
            <a:r>
              <a:rPr lang="ru-RU" sz="2400" dirty="0" smtClean="0"/>
              <a:t>«Водоснабжение и водоотведение города Солнца» был выполнен учащимися 8 </a:t>
            </a:r>
            <a:r>
              <a:rPr lang="ru-RU" sz="2400" dirty="0" smtClean="0"/>
              <a:t>естественнонаучного </a:t>
            </a:r>
            <a:r>
              <a:rPr lang="ru-RU" sz="2400" dirty="0" smtClean="0"/>
              <a:t>класса в рамках эколого-просветительского проекта для школьников 6-10 классов «</a:t>
            </a:r>
            <a:r>
              <a:rPr lang="ru-RU" sz="2400" dirty="0" err="1" smtClean="0"/>
              <a:t>Вода+</a:t>
            </a:r>
            <a:r>
              <a:rPr lang="ru-RU" sz="2400" dirty="0" smtClean="0"/>
              <a:t>», разработанного детским экологическим центром ГУП Водоканала СПб.</a:t>
            </a:r>
          </a:p>
          <a:p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5473559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/>
          <a:lstStyle/>
          <a:p>
            <a:r>
              <a:rPr lang="ru-RU" sz="3600" b="1" dirty="0">
                <a:solidFill>
                  <a:srgbClr val="000066"/>
                </a:solidFill>
              </a:rPr>
              <a:t>Цели </a:t>
            </a:r>
            <a:r>
              <a:rPr lang="ru-RU" sz="3600" b="1" dirty="0" smtClean="0">
                <a:solidFill>
                  <a:srgbClr val="000066"/>
                </a:solidFill>
              </a:rPr>
              <a:t>и задачи проекта</a:t>
            </a:r>
            <a:r>
              <a:rPr lang="ru-RU" sz="36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28680" y="1081086"/>
            <a:ext cx="8229600" cy="21336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800" dirty="0" smtClean="0"/>
              <a:t>изучение основных методов очистки сточных вод</a:t>
            </a:r>
          </a:p>
          <a:p>
            <a:pPr lvl="0"/>
            <a:r>
              <a:rPr lang="ru-RU" sz="2800" dirty="0" smtClean="0"/>
              <a:t>формирование умений рассуждать, прогнозировать результаты воздействия деятельности человека на живую природу</a:t>
            </a:r>
          </a:p>
          <a:p>
            <a:pPr lvl="0"/>
            <a:r>
              <a:rPr lang="ru-RU" sz="2800" dirty="0" smtClean="0"/>
              <a:t>формирование экологической культуры</a:t>
            </a:r>
          </a:p>
          <a:p>
            <a:pPr lvl="0"/>
            <a:r>
              <a:rPr lang="ru-RU" sz="2800" dirty="0" smtClean="0"/>
              <a:t>развитие информационной компетентности</a:t>
            </a:r>
          </a:p>
          <a:p>
            <a:endParaRPr lang="ru-RU" sz="1800" b="1" dirty="0"/>
          </a:p>
        </p:txBody>
      </p:sp>
      <p:pic>
        <p:nvPicPr>
          <p:cNvPr id="12290" name="Picture 2" descr="Обои город у моря, необычное небо, штиль, дома - скачать об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3232545"/>
            <a:ext cx="4500595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5720" y="457200"/>
            <a:ext cx="8429684" cy="5897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</a:t>
            </a:r>
            <a:r>
              <a:rPr lang="ru-RU" sz="2400" b="1" dirty="0" smtClean="0"/>
              <a:t>Экологический проект  «Водоснабжение и водоотведение города» </a:t>
            </a:r>
            <a:r>
              <a:rPr lang="ru-RU" sz="2400" dirty="0" smtClean="0"/>
              <a:t>ориентирован </a:t>
            </a:r>
            <a:r>
              <a:rPr lang="ru-RU" sz="2400" dirty="0"/>
              <a:t>на школьников </a:t>
            </a:r>
            <a:r>
              <a:rPr lang="ru-RU" sz="2400" dirty="0" smtClean="0"/>
              <a:t>6-10 </a:t>
            </a:r>
            <a:r>
              <a:rPr lang="ru-RU" sz="2400" dirty="0"/>
              <a:t>классов, </a:t>
            </a:r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     для </a:t>
            </a:r>
            <a:r>
              <a:rPr lang="ru-RU" sz="2400" dirty="0"/>
              <a:t>педагогов:</a:t>
            </a:r>
          </a:p>
          <a:p>
            <a:r>
              <a:rPr lang="ru-RU" sz="2400" dirty="0"/>
              <a:t>Биологии</a:t>
            </a:r>
          </a:p>
          <a:p>
            <a:r>
              <a:rPr lang="ru-RU" sz="2400" dirty="0"/>
              <a:t>Экологии</a:t>
            </a:r>
          </a:p>
          <a:p>
            <a:r>
              <a:rPr lang="ru-RU" sz="2400" dirty="0"/>
              <a:t>Географии</a:t>
            </a:r>
          </a:p>
          <a:p>
            <a:r>
              <a:rPr lang="ru-RU" sz="2400" dirty="0"/>
              <a:t>Педагогов дополнительного образования</a:t>
            </a:r>
          </a:p>
          <a:p>
            <a:r>
              <a:rPr lang="ru-RU" sz="2400" dirty="0"/>
              <a:t>Классных руководителей.</a:t>
            </a:r>
          </a:p>
          <a:p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dirty="0"/>
              <a:t>Может использоваться в рамках учебного курса:</a:t>
            </a:r>
          </a:p>
          <a:p>
            <a:r>
              <a:rPr lang="ru-RU" sz="2400" dirty="0" smtClean="0"/>
              <a:t>География </a:t>
            </a:r>
            <a:r>
              <a:rPr lang="ru-RU" sz="2400" dirty="0"/>
              <a:t>(6-7 класс)</a:t>
            </a:r>
          </a:p>
          <a:p>
            <a:r>
              <a:rPr lang="ru-RU" sz="2400" dirty="0" smtClean="0"/>
              <a:t>Химии (8-9 </a:t>
            </a:r>
            <a:r>
              <a:rPr lang="ru-RU" sz="2400" dirty="0"/>
              <a:t>класс)</a:t>
            </a:r>
          </a:p>
          <a:p>
            <a:pPr>
              <a:buFont typeface="Wingdings" pitchFamily="2" charset="2"/>
              <a:buNone/>
            </a:pPr>
            <a:r>
              <a:rPr lang="ru-RU" sz="2400" dirty="0"/>
              <a:t>А также во внеклассной деятельности на классных часах, во время проведения экологических декад.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200" b="1">
                <a:solidFill>
                  <a:srgbClr val="000066"/>
                </a:solidFill>
              </a:rPr>
              <a:t>Технология внедрения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000108"/>
            <a:ext cx="8401080" cy="321471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          </a:t>
            </a:r>
            <a:r>
              <a:rPr lang="ru-RU" b="1" dirty="0" smtClean="0"/>
              <a:t>Перед </a:t>
            </a:r>
            <a:r>
              <a:rPr lang="ru-RU" b="1" dirty="0" smtClean="0"/>
              <a:t>началом работы </a:t>
            </a:r>
            <a:r>
              <a:rPr lang="ru-RU" dirty="0" smtClean="0"/>
              <a:t>над проектом 11.11 2014 учащиеся:</a:t>
            </a:r>
          </a:p>
          <a:p>
            <a:pPr lvl="0"/>
            <a:r>
              <a:rPr lang="ru-RU" dirty="0" smtClean="0"/>
              <a:t>посетили:</a:t>
            </a:r>
          </a:p>
          <a:p>
            <a:pPr lvl="1"/>
            <a:r>
              <a:rPr lang="ru-RU" dirty="0" smtClean="0"/>
              <a:t>интерактивную программу «Вода, вчера, сегодня, завтра» в музейном комплексе «Вселенная воды»</a:t>
            </a:r>
          </a:p>
          <a:p>
            <a:pPr lvl="1"/>
            <a:r>
              <a:rPr lang="ru-RU" dirty="0" smtClean="0"/>
              <a:t>интерактивную программу в Детском экологическом центре «</a:t>
            </a:r>
            <a:r>
              <a:rPr lang="ru-RU" dirty="0" err="1" smtClean="0"/>
              <a:t>Вода+</a:t>
            </a:r>
            <a:r>
              <a:rPr lang="ru-RU" dirty="0" smtClean="0"/>
              <a:t>»</a:t>
            </a:r>
          </a:p>
          <a:p>
            <a:pPr lvl="0"/>
            <a:r>
              <a:rPr lang="ru-RU" dirty="0" smtClean="0"/>
              <a:t>получили задание для самостоятельного выполнения: разработка проекта «Водоснабжение и водоотведение  города Солнца»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:\Мои документы\Downloads\Фото08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80489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Мои документы\Downloads\Фото08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894665" cy="270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 smtClean="0"/>
              <a:t>Подготовительный этап</a:t>
            </a:r>
            <a:r>
              <a:rPr lang="ru-RU" dirty="0" smtClean="0"/>
              <a:t>.</a:t>
            </a:r>
          </a:p>
          <a:p>
            <a:pPr lvl="0" algn="ctr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   На занятии </a:t>
            </a:r>
            <a:r>
              <a:rPr lang="ru-RU" dirty="0" smtClean="0"/>
              <a:t>объединения «</a:t>
            </a:r>
            <a:r>
              <a:rPr lang="ru-RU" dirty="0" err="1" smtClean="0"/>
              <a:t>Эко-плюс</a:t>
            </a:r>
            <a:r>
              <a:rPr lang="ru-RU" dirty="0" smtClean="0"/>
              <a:t>» в лицее 18.11.2014</a:t>
            </a:r>
            <a:r>
              <a:rPr lang="ru-RU" dirty="0" smtClean="0"/>
              <a:t>. был </a:t>
            </a:r>
            <a:r>
              <a:rPr lang="ru-RU" b="1" dirty="0" smtClean="0"/>
              <a:t>круглый стол</a:t>
            </a:r>
            <a:r>
              <a:rPr lang="ru-RU" dirty="0" smtClean="0"/>
              <a:t>, </a:t>
            </a:r>
            <a:r>
              <a:rPr lang="ru-RU" dirty="0" smtClean="0"/>
              <a:t>где обсуждались особенности города Солнца, для которого нужно было разработать проект:</a:t>
            </a:r>
          </a:p>
          <a:p>
            <a:pPr lvl="1"/>
            <a:r>
              <a:rPr lang="ru-RU" dirty="0" smtClean="0"/>
              <a:t>Город Солнца – современный деловой город</a:t>
            </a:r>
          </a:p>
          <a:p>
            <a:pPr lvl="1"/>
            <a:r>
              <a:rPr lang="ru-RU" dirty="0" smtClean="0"/>
              <a:t>Климат: жаркий сухой</a:t>
            </a:r>
          </a:p>
          <a:p>
            <a:pPr lvl="1"/>
            <a:r>
              <a:rPr lang="ru-RU" dirty="0" smtClean="0"/>
              <a:t>Население: 5000 человек</a:t>
            </a:r>
          </a:p>
          <a:p>
            <a:pPr lvl="1"/>
            <a:r>
              <a:rPr lang="ru-RU" dirty="0" smtClean="0"/>
              <a:t>Водные объекты: Лазурное море</a:t>
            </a:r>
          </a:p>
          <a:p>
            <a:pPr lvl="1"/>
            <a:r>
              <a:rPr lang="ru-RU" dirty="0" smtClean="0"/>
              <a:t>Качество воды: соленая, не загрязненная</a:t>
            </a:r>
          </a:p>
          <a:p>
            <a:r>
              <a:rPr lang="ru-RU" dirty="0" smtClean="0"/>
              <a:t>Были разработаны основные этапы водоснабжения и водоотведения города.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По условию разработчиков  Водоканала,   защищать проект в итоге должны были  только 5 человек; поэтому весь класс был поделен на 5 групп (от каждой для дальнейшей защиты выбирался 1 человек).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этап.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dirty="0" smtClean="0"/>
              <a:t>Класс разбивается на группы(комитеты), каждой группе дается задание: найти ответы на вопросы, которые возникли на занятии в ходе обсуждения.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Основные </a:t>
            </a:r>
            <a:r>
              <a:rPr lang="ru-RU" b="1" dirty="0" smtClean="0"/>
              <a:t>вопросы для комитетов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Комитет по водоснабжению</a:t>
            </a:r>
          </a:p>
          <a:p>
            <a:pPr lvl="0"/>
            <a:r>
              <a:rPr lang="ru-RU" dirty="0" smtClean="0"/>
              <a:t>Какие водные источники будем использовать?</a:t>
            </a:r>
          </a:p>
          <a:p>
            <a:pPr lvl="0"/>
            <a:r>
              <a:rPr lang="ru-RU" dirty="0" smtClean="0"/>
              <a:t>Какие сооружения необходимы для очистки и доставки воды?</a:t>
            </a:r>
          </a:p>
          <a:p>
            <a:pPr lvl="0"/>
            <a:r>
              <a:rPr lang="ru-RU" dirty="0" smtClean="0"/>
              <a:t>Какой лучше выбрать опреснитель?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i="1" dirty="0" smtClean="0"/>
              <a:t>Комитет по водоотведению</a:t>
            </a:r>
          </a:p>
          <a:p>
            <a:pPr lvl="0"/>
            <a:r>
              <a:rPr lang="ru-RU" dirty="0" smtClean="0"/>
              <a:t>Какие будут этапы очистки?</a:t>
            </a:r>
          </a:p>
          <a:p>
            <a:pPr lvl="0"/>
            <a:r>
              <a:rPr lang="ru-RU" dirty="0" smtClean="0"/>
              <a:t>Какие технологии будут использоваться для очистки воды?</a:t>
            </a:r>
          </a:p>
          <a:p>
            <a:pPr lvl="0"/>
            <a:r>
              <a:rPr lang="ru-RU" dirty="0" smtClean="0"/>
              <a:t>Куда будет выбрасываться очищенная вода?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b="1" i="1" dirty="0" smtClean="0"/>
              <a:t>Комитет природных ресурсов</a:t>
            </a:r>
          </a:p>
          <a:p>
            <a:pPr lvl="0"/>
            <a:r>
              <a:rPr lang="ru-RU" dirty="0" smtClean="0"/>
              <a:t>Как компания снимает нагрузку на окружающую среду?</a:t>
            </a:r>
          </a:p>
          <a:p>
            <a:pPr lvl="0"/>
            <a:r>
              <a:rPr lang="ru-RU" dirty="0" smtClean="0"/>
              <a:t>Где будут располагаться основные сооружения очистки?</a:t>
            </a:r>
          </a:p>
          <a:p>
            <a:pPr lvl="0"/>
            <a:r>
              <a:rPr lang="ru-RU" dirty="0" smtClean="0"/>
              <a:t>В каком месте будет производиться выброс очищенной воды в море?</a:t>
            </a:r>
          </a:p>
          <a:p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Комитет по энергетике</a:t>
            </a:r>
          </a:p>
          <a:p>
            <a:pPr lvl="0"/>
            <a:r>
              <a:rPr lang="ru-RU" dirty="0" smtClean="0"/>
              <a:t>Как вода будет перемещаться по городу?</a:t>
            </a:r>
          </a:p>
          <a:p>
            <a:pPr lvl="0"/>
            <a:r>
              <a:rPr lang="ru-RU" dirty="0" smtClean="0"/>
              <a:t>На каких этапах очистки и транспортировки воды тратится больше всего энергии?</a:t>
            </a:r>
          </a:p>
          <a:p>
            <a:pPr lvl="0"/>
            <a:r>
              <a:rPr lang="ru-RU" dirty="0" smtClean="0"/>
              <a:t>Какие в городе будут основные и дополнительные источники энергии?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Комитет финансов</a:t>
            </a:r>
          </a:p>
          <a:p>
            <a:pPr lvl="0"/>
            <a:r>
              <a:rPr lang="ru-RU" dirty="0" smtClean="0"/>
              <a:t>Сколько холодной воды необходимо в сутки в расчете на одного человека и всех жителей вместе</a:t>
            </a:r>
          </a:p>
          <a:p>
            <a:pPr lvl="0"/>
            <a:r>
              <a:rPr lang="ru-RU" dirty="0" smtClean="0"/>
              <a:t>На что будет расходоваться больше всего денежных средств?</a:t>
            </a:r>
          </a:p>
          <a:p>
            <a:pPr lvl="0"/>
            <a:r>
              <a:rPr lang="ru-RU" dirty="0" smtClean="0"/>
              <a:t>Из чего складывается цена на воду?</a:t>
            </a:r>
          </a:p>
          <a:p>
            <a:pPr lvl="0"/>
            <a:r>
              <a:rPr lang="ru-RU" dirty="0" smtClean="0"/>
              <a:t>От каких этапов очистки можно получить дополнительных финансовые средства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При </a:t>
            </a:r>
            <a:r>
              <a:rPr lang="ru-RU" dirty="0" smtClean="0"/>
              <a:t>подготовке учащиеся использовали </a:t>
            </a:r>
            <a:r>
              <a:rPr lang="ru-RU" b="1" dirty="0" smtClean="0"/>
              <a:t>информационные источники: </a:t>
            </a:r>
            <a:r>
              <a:rPr lang="ru-RU" dirty="0" smtClean="0"/>
              <a:t>интернет, газеты, журналы, книги, а также знания родителей и родственников.</a:t>
            </a:r>
          </a:p>
          <a:p>
            <a:pPr lvl="0"/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857520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</a:pPr>
            <a:r>
              <a:rPr lang="ru-RU" b="1" dirty="0" smtClean="0"/>
              <a:t>    Основной этап</a:t>
            </a:r>
          </a:p>
          <a:p>
            <a:pPr lvl="0"/>
            <a:r>
              <a:rPr lang="ru-RU" dirty="0" smtClean="0"/>
              <a:t>Занятия </a:t>
            </a:r>
            <a:r>
              <a:rPr lang="ru-RU" dirty="0" smtClean="0"/>
              <a:t>объединения «</a:t>
            </a:r>
            <a:r>
              <a:rPr lang="ru-RU" dirty="0" err="1" smtClean="0"/>
              <a:t>Эко-плюс</a:t>
            </a:r>
            <a:r>
              <a:rPr lang="ru-RU" dirty="0" smtClean="0"/>
              <a:t>» в лицее 25.11., 02.12, 09.12.2014</a:t>
            </a:r>
          </a:p>
          <a:p>
            <a:pPr lvl="0"/>
            <a:r>
              <a:rPr lang="ru-RU" dirty="0" smtClean="0"/>
              <a:t>Обсуждение в группах и окончательная разработка схемы водоснабжения и водоотведения с учетом географических, экологических и финансовых факторов.</a:t>
            </a:r>
          </a:p>
          <a:p>
            <a:pPr lvl="0"/>
            <a:r>
              <a:rPr lang="ru-RU" dirty="0" smtClean="0"/>
              <a:t>Создание макета города Солнца, водопроводной и канализационной системы из бытовых отходов(в течение 2-х недель после уроков). </a:t>
            </a:r>
          </a:p>
          <a:p>
            <a:endParaRPr lang="ru-RU" dirty="0"/>
          </a:p>
        </p:txBody>
      </p:sp>
      <p:pic>
        <p:nvPicPr>
          <p:cNvPr id="4" name="Рисунок 3" descr="D:\Мои документы\Downloads\Фото0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407196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Мои документы\Downloads\Фото0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357562"/>
            <a:ext cx="4071934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561</Words>
  <PresentationFormat>Экран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Экологический проект  «Водоснабжение и водоотведение города »   </vt:lpstr>
      <vt:lpstr>Слайд 2</vt:lpstr>
      <vt:lpstr>Слайд 3</vt:lpstr>
      <vt:lpstr>Цели и задачи проекта:</vt:lpstr>
      <vt:lpstr>Слайд 5</vt:lpstr>
      <vt:lpstr>Технология внедрения</vt:lpstr>
      <vt:lpstr>Слайд 7</vt:lpstr>
      <vt:lpstr>Слайд 8</vt:lpstr>
      <vt:lpstr>Слайд 9</vt:lpstr>
      <vt:lpstr>Для создания макета потребовалось:</vt:lpstr>
      <vt:lpstr>Слайд 11</vt:lpstr>
      <vt:lpstr>Использование продукта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«Водоснабжение и водоотведение города »   </dc:title>
  <cp:lastModifiedBy>Наталья</cp:lastModifiedBy>
  <cp:revision>17</cp:revision>
  <dcterms:modified xsi:type="dcterms:W3CDTF">2015-03-11T19:55:34Z</dcterms:modified>
</cp:coreProperties>
</file>