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1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8234-907F-44E2-9994-D5169EDCC6E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8857-6558-47D4-99C2-FFD66D87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8234-907F-44E2-9994-D5169EDCC6E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8857-6558-47D4-99C2-FFD66D87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8234-907F-44E2-9994-D5169EDCC6E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8857-6558-47D4-99C2-FFD66D87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8234-907F-44E2-9994-D5169EDCC6E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8857-6558-47D4-99C2-FFD66D87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8234-907F-44E2-9994-D5169EDCC6E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8857-6558-47D4-99C2-FFD66D87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8234-907F-44E2-9994-D5169EDCC6E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8857-6558-47D4-99C2-FFD66D87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8234-907F-44E2-9994-D5169EDCC6E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8857-6558-47D4-99C2-FFD66D87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8234-907F-44E2-9994-D5169EDCC6E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8857-6558-47D4-99C2-FFD66D87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8234-907F-44E2-9994-D5169EDCC6E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8857-6558-47D4-99C2-FFD66D87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8234-907F-44E2-9994-D5169EDCC6E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8857-6558-47D4-99C2-FFD66D87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8234-907F-44E2-9994-D5169EDCC6E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8857-6558-47D4-99C2-FFD66D87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C8234-907F-44E2-9994-D5169EDCC6E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38857-6558-47D4-99C2-FFD66D87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836296" cy="1209377"/>
          </a:xfrm>
        </p:spPr>
        <p:txBody>
          <a:bodyPr/>
          <a:lstStyle/>
          <a:p>
            <a:r>
              <a:rPr lang="ru-RU" dirty="0" smtClean="0"/>
              <a:t>Экскурсия в Тарханы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3608" y="1214754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909" y="1268760"/>
            <a:ext cx="182804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Родители Лермонтова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1036" y="1340768"/>
            <a:ext cx="133868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Тарханы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5256583" cy="394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Тарханы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1584176" cy="230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20688"/>
            <a:ext cx="3024336" cy="220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12" y="3068960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772816"/>
            <a:ext cx="3096344" cy="207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7014" y="4365104"/>
            <a:ext cx="33483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941167"/>
            <a:ext cx="1807840" cy="178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Тарханы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3115233" cy="20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4392488" cy="29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63584"/>
            <a:ext cx="2088232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85" y="4509120"/>
            <a:ext cx="240026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2689" y="4221088"/>
            <a:ext cx="260380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2086" y="5229200"/>
            <a:ext cx="24432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Комнаты в доме Лермонтова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08720"/>
            <a:ext cx="279967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8082" y="963372"/>
            <a:ext cx="2746166" cy="188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64" y="3717032"/>
            <a:ext cx="2774260" cy="193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3706" y="3717032"/>
            <a:ext cx="3440394" cy="19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Комнаты в доме Лермонтова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049" y="1196752"/>
            <a:ext cx="271470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284984"/>
            <a:ext cx="279583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654" y="1916832"/>
            <a:ext cx="26748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149080"/>
            <a:ext cx="2594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013176"/>
            <a:ext cx="255052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Экскурсия в Тарханы</vt:lpstr>
      <vt:lpstr>Родители Лермонтова</vt:lpstr>
      <vt:lpstr>Тарханы</vt:lpstr>
      <vt:lpstr>Тарханы</vt:lpstr>
      <vt:lpstr>Тарханы</vt:lpstr>
      <vt:lpstr>Комнаты в доме Лермонтова</vt:lpstr>
      <vt:lpstr>Комнаты в доме Лермонтова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Тарханы</dc:title>
  <dc:creator>User</dc:creator>
  <cp:lastModifiedBy>User</cp:lastModifiedBy>
  <cp:revision>11</cp:revision>
  <dcterms:created xsi:type="dcterms:W3CDTF">2014-03-01T13:46:35Z</dcterms:created>
  <dcterms:modified xsi:type="dcterms:W3CDTF">2014-03-04T16:10:27Z</dcterms:modified>
</cp:coreProperties>
</file>