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2734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Презентация учителя русского языка и литературы смотровой Эльвиры Владимировной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«Использование ТСО, интерактивной доски на уроках русского языка и литературы»</a:t>
            </a:r>
            <a:endParaRPr lang="ru-RU" dirty="0"/>
          </a:p>
        </p:txBody>
      </p:sp>
    </p:spTree>
  </p:cSld>
  <p:clrMapOvr>
    <a:masterClrMapping/>
  </p:clrMapOvr>
  <p:transition advTm="9077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Интерактивная доска позволяет экономить время на уроке. Выполняем упражнение по русскому языку в 6 «а» классе.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791" y="2276475"/>
            <a:ext cx="6720417" cy="4032250"/>
          </a:xfrm>
        </p:spPr>
      </p:pic>
    </p:spTree>
  </p:cSld>
  <p:clrMapOvr>
    <a:masterClrMapping/>
  </p:clrMapOvr>
  <p:transition advTm="8922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Презентацию «Великий Ломоносов» представляет </a:t>
            </a:r>
            <a:r>
              <a:rPr lang="ru-RU" sz="3600" dirty="0" err="1" smtClean="0">
                <a:solidFill>
                  <a:srgbClr val="FF0000"/>
                </a:solidFill>
              </a:rPr>
              <a:t>Кренцев</a:t>
            </a:r>
            <a:r>
              <a:rPr lang="ru-RU" sz="3600" dirty="0" smtClean="0">
                <a:solidFill>
                  <a:srgbClr val="FF0000"/>
                </a:solidFill>
              </a:rPr>
              <a:t> Екатерина, ученица 6 «а» класса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2344" y="1989138"/>
            <a:ext cx="7199312" cy="4319587"/>
          </a:xfrm>
        </p:spPr>
      </p:pic>
    </p:spTree>
  </p:cSld>
  <p:clrMapOvr>
    <a:masterClrMapping/>
  </p:clrMapOvr>
  <p:transition advTm="8312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Алиев Данил представляет свою презентацию к уроку КНЯ «Декоративно – прикладное искусство народов «Ямала»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791" y="2276475"/>
            <a:ext cx="6720417" cy="4032250"/>
          </a:xfrm>
        </p:spPr>
      </p:pic>
    </p:spTree>
  </p:cSld>
  <p:clrMapOvr>
    <a:masterClrMapping/>
  </p:clrMapOvr>
  <p:transition advTm="9235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Ученица 10 «б» класса Маслова Юлия решает  тест по русскому языку, готовимся к Единому Государственному экзамену.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04863"/>
            <a:ext cx="6336704" cy="4103861"/>
          </a:xfrm>
        </p:spPr>
      </p:pic>
    </p:spTree>
  </p:cSld>
  <p:clrMapOvr>
    <a:masterClrMapping/>
  </p:clrMapOvr>
  <p:transition advTm="9313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Презентацию «мой Ломоносов» подготовила ученица 10 «б» класса к 300 </a:t>
            </a:r>
            <a:r>
              <a:rPr lang="ru-RU" sz="3200" dirty="0" err="1" smtClean="0">
                <a:solidFill>
                  <a:srgbClr val="FF0000"/>
                </a:solidFill>
              </a:rPr>
              <a:t>летию</a:t>
            </a:r>
            <a:r>
              <a:rPr lang="ru-RU" sz="3200" dirty="0" smtClean="0">
                <a:solidFill>
                  <a:srgbClr val="FF0000"/>
                </a:solidFill>
              </a:rPr>
              <a:t> великого ученного.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ние 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989138"/>
            <a:ext cx="5759449" cy="4319587"/>
          </a:xfrm>
        </p:spPr>
      </p:pic>
    </p:spTree>
  </p:cSld>
  <p:clrMapOvr>
    <a:masterClrMapping/>
  </p:clrMapOvr>
  <p:transition advTm="8953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104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      Презентация учителя русского языка и литературы смотровой Эльвиры Владимировной </vt:lpstr>
      <vt:lpstr>Интерактивная доска позволяет экономить время на уроке. Выполняем упражнение по русскому языку в 6 «а» классе.</vt:lpstr>
      <vt:lpstr>Презентацию «Великий Ломоносов» представляет Кренцев Екатерина, ученица 6 «а» класса.</vt:lpstr>
      <vt:lpstr>Алиев Данил представляет свою презентацию к уроку КНЯ «Декоративно – прикладное искусство народов «Ямала»</vt:lpstr>
      <vt:lpstr>Ученица 10 «б» класса Маслова Юлия решает  тест по русскому языку, готовимся к Единому Государственному экзамену.</vt:lpstr>
      <vt:lpstr>Презентацию «мой Ломоносов» подготовила ученица 10 «б» класса к 300 летию великого ученного.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Презентация учителя русского языка и литературы смотровой Эльвиры Владимировной </dc:title>
  <cp:lastModifiedBy>Admin</cp:lastModifiedBy>
  <cp:revision>5</cp:revision>
  <dcterms:modified xsi:type="dcterms:W3CDTF">2012-01-28T08:46:31Z</dcterms:modified>
</cp:coreProperties>
</file>