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0" r:id="rId3"/>
    <p:sldId id="261" r:id="rId4"/>
    <p:sldId id="262" r:id="rId5"/>
    <p:sldId id="263" r:id="rId6"/>
    <p:sldId id="268" r:id="rId7"/>
    <p:sldId id="273" r:id="rId8"/>
    <p:sldId id="264" r:id="rId9"/>
    <p:sldId id="270" r:id="rId10"/>
    <p:sldId id="265" r:id="rId11"/>
    <p:sldId id="257" r:id="rId12"/>
    <p:sldId id="271" r:id="rId13"/>
    <p:sldId id="258" r:id="rId14"/>
    <p:sldId id="266" r:id="rId15"/>
    <p:sldId id="267" r:id="rId16"/>
    <p:sldId id="27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85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81D29-EC46-499A-B701-9EE548046AE8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5976C-EEEB-49F8-81D3-EFD98FADAE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81D29-EC46-499A-B701-9EE548046AE8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5976C-EEEB-49F8-81D3-EFD98FADAE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81D29-EC46-499A-B701-9EE548046AE8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5976C-EEEB-49F8-81D3-EFD98FADAE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81D29-EC46-499A-B701-9EE548046AE8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5976C-EEEB-49F8-81D3-EFD98FADAE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81D29-EC46-499A-B701-9EE548046AE8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5976C-EEEB-49F8-81D3-EFD98FADAE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81D29-EC46-499A-B701-9EE548046AE8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5976C-EEEB-49F8-81D3-EFD98FADAE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81D29-EC46-499A-B701-9EE548046AE8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5976C-EEEB-49F8-81D3-EFD98FADAE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81D29-EC46-499A-B701-9EE548046AE8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5976C-EEEB-49F8-81D3-EFD98FADAE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81D29-EC46-499A-B701-9EE548046AE8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5976C-EEEB-49F8-81D3-EFD98FADAE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81D29-EC46-499A-B701-9EE548046AE8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5976C-EEEB-49F8-81D3-EFD98FADAE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81D29-EC46-499A-B701-9EE548046AE8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5976C-EEEB-49F8-81D3-EFD98FADAE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81D29-EC46-499A-B701-9EE548046AE8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15976C-EEEB-49F8-81D3-EFD98FADAEA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Тема</a:t>
            </a:r>
            <a:r>
              <a:rPr lang="ru-RU" dirty="0" smtClean="0">
                <a:solidFill>
                  <a:srgbClr val="FF0000"/>
                </a:solidFill>
              </a:rPr>
              <a:t>: </a:t>
            </a:r>
            <a:r>
              <a:rPr lang="ru-RU" sz="53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«Уход за полостью рта».</a:t>
            </a:r>
            <a:endParaRPr lang="ru-RU" sz="5300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57224" y="300037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286124"/>
            <a:ext cx="8229600" cy="1143000"/>
          </a:xfrm>
        </p:spPr>
        <p:txBody>
          <a:bodyPr>
            <a:normAutofit fontScale="90000"/>
          </a:bodyPr>
          <a:lstStyle/>
          <a:p>
            <a:pPr>
              <a:buFont typeface="Arial" pitchFamily="34" charset="0"/>
              <a:buChar char="•"/>
            </a:pP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Пользуйся только своей зубной щеткой.</a:t>
            </a:r>
            <a:endParaRPr lang="ru-RU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928803"/>
            <a:ext cx="8043890" cy="1928826"/>
          </a:xfrm>
        </p:spPr>
        <p:txBody>
          <a:bodyPr>
            <a:normAutofit/>
          </a:bodyPr>
          <a:lstStyle/>
          <a:p>
            <a:r>
              <a:rPr lang="ru-RU" sz="4000" i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Чисти язык утром и вечером.</a:t>
            </a:r>
          </a:p>
          <a:p>
            <a:pPr>
              <a:buNone/>
            </a:pPr>
            <a:r>
              <a:rPr lang="ru-RU" sz="4000" i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                                       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642918"/>
            <a:ext cx="7032241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+mj-lt"/>
              </a:rPr>
              <a:t>   </a:t>
            </a:r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Правила чистки зубов:</a:t>
            </a:r>
          </a:p>
          <a:p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sz="3200" i="1" dirty="0" smtClean="0">
                <a:solidFill>
                  <a:schemeClr val="tx2">
                    <a:lumMod val="75000"/>
                  </a:schemeClr>
                </a:solidFill>
              </a:rPr>
              <a:t>ополоснуть рот;</a:t>
            </a:r>
          </a:p>
          <a:p>
            <a:pPr>
              <a:buFont typeface="Arial" pitchFamily="34" charset="0"/>
              <a:buChar char="•"/>
            </a:pPr>
            <a:r>
              <a:rPr lang="ru-RU" sz="3200" i="1" dirty="0" smtClean="0">
                <a:solidFill>
                  <a:schemeClr val="tx2">
                    <a:lumMod val="75000"/>
                  </a:schemeClr>
                </a:solidFill>
              </a:rPr>
              <a:t>сполоснуть зубную щетку;</a:t>
            </a:r>
          </a:p>
          <a:p>
            <a:pPr>
              <a:buFont typeface="Arial" pitchFamily="34" charset="0"/>
              <a:buChar char="•"/>
            </a:pPr>
            <a:r>
              <a:rPr lang="ru-RU" sz="3200" i="1" dirty="0" smtClean="0">
                <a:solidFill>
                  <a:schemeClr val="tx2">
                    <a:lumMod val="75000"/>
                  </a:schemeClr>
                </a:solidFill>
              </a:rPr>
              <a:t>нанести на зубную щетку зубную пасту;</a:t>
            </a:r>
          </a:p>
          <a:p>
            <a:pPr>
              <a:buFont typeface="Arial" pitchFamily="34" charset="0"/>
              <a:buChar char="•"/>
            </a:pPr>
            <a:r>
              <a:rPr lang="ru-RU" sz="3200" i="1" dirty="0" smtClean="0">
                <a:solidFill>
                  <a:schemeClr val="tx2">
                    <a:lumMod val="75000"/>
                  </a:schemeClr>
                </a:solidFill>
              </a:rPr>
              <a:t>почистить зубы;</a:t>
            </a:r>
          </a:p>
          <a:p>
            <a:pPr>
              <a:buFont typeface="Arial" pitchFamily="34" charset="0"/>
              <a:buChar char="•"/>
            </a:pPr>
            <a:r>
              <a:rPr lang="ru-RU" sz="3200" i="1" dirty="0" smtClean="0">
                <a:solidFill>
                  <a:schemeClr val="tx2">
                    <a:lumMod val="75000"/>
                  </a:schemeClr>
                </a:solidFill>
              </a:rPr>
              <a:t>вымыть зубную щетку мылом;</a:t>
            </a:r>
          </a:p>
          <a:p>
            <a:pPr>
              <a:buFont typeface="Arial" pitchFamily="34" charset="0"/>
              <a:buChar char="•"/>
            </a:pPr>
            <a:r>
              <a:rPr lang="ru-RU" sz="3200" i="1" dirty="0" smtClean="0">
                <a:solidFill>
                  <a:schemeClr val="tx2">
                    <a:lumMod val="75000"/>
                  </a:schemeClr>
                </a:solidFill>
              </a:rPr>
              <a:t>поставить зубную щетку в стаканчик щетиной вверх.</a:t>
            </a:r>
          </a:p>
          <a:p>
            <a:pPr>
              <a:buFont typeface="Arial" pitchFamily="34" charset="0"/>
              <a:buChar char="•"/>
            </a:pPr>
            <a:endParaRPr lang="ru-RU" sz="3200" i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D:\картинки к уроку\чистка зубов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2528545" y="-528336"/>
            <a:ext cx="4143404" cy="7771797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1428736"/>
            <a:ext cx="9706587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chemeClr val="accent2"/>
                </a:solidFill>
              </a:rPr>
              <a:t>«З»  </a:t>
            </a:r>
            <a:r>
              <a:rPr lang="ru-RU" sz="3600" dirty="0" smtClean="0"/>
              <a:t>-   </a:t>
            </a:r>
            <a:r>
              <a:rPr lang="ru-RU" sz="3600" i="1" dirty="0" smtClean="0"/>
              <a:t>Чистить зубы утром и вечером.</a:t>
            </a:r>
          </a:p>
          <a:p>
            <a:endParaRPr lang="ru-RU" dirty="0" smtClean="0"/>
          </a:p>
          <a:p>
            <a:r>
              <a:rPr lang="ru-RU" sz="4400" dirty="0" smtClean="0">
                <a:solidFill>
                  <a:schemeClr val="accent2"/>
                </a:solidFill>
              </a:rPr>
              <a:t>«Г»</a:t>
            </a:r>
            <a:r>
              <a:rPr lang="ru-RU" sz="4400" dirty="0" smtClean="0"/>
              <a:t>   -  </a:t>
            </a:r>
            <a:r>
              <a:rPr lang="ru-RU" sz="3600" i="1" dirty="0" smtClean="0"/>
              <a:t>Чистить зубы только утром.</a:t>
            </a:r>
            <a:endParaRPr lang="ru-RU" sz="3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1428736"/>
            <a:ext cx="7621169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chemeClr val="accent2"/>
                </a:solidFill>
              </a:rPr>
              <a:t>«Д» </a:t>
            </a:r>
            <a:r>
              <a:rPr lang="ru-RU" sz="4400" dirty="0" smtClean="0"/>
              <a:t>-   </a:t>
            </a:r>
            <a:r>
              <a:rPr lang="ru-RU" sz="3600" i="1" dirty="0" smtClean="0"/>
              <a:t>Можно пользоваться чужой            зубной щеткой.</a:t>
            </a:r>
          </a:p>
          <a:p>
            <a:endParaRPr lang="ru-RU" dirty="0" smtClean="0"/>
          </a:p>
          <a:p>
            <a:r>
              <a:rPr lang="ru-RU" sz="4400" dirty="0" smtClean="0">
                <a:solidFill>
                  <a:schemeClr val="accent2"/>
                </a:solidFill>
              </a:rPr>
              <a:t>«У»</a:t>
            </a:r>
            <a:r>
              <a:rPr lang="ru-RU" sz="4400" dirty="0" smtClean="0"/>
              <a:t>  -    </a:t>
            </a:r>
            <a:r>
              <a:rPr lang="ru-RU" sz="3600" i="1" dirty="0" smtClean="0"/>
              <a:t>Нельзя пользоваться чужой зубной щеткой.</a:t>
            </a:r>
            <a:endParaRPr lang="ru-RU" sz="3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1500174"/>
            <a:ext cx="792961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chemeClr val="accent2"/>
                </a:solidFill>
              </a:rPr>
              <a:t>«Б»</a:t>
            </a:r>
            <a:r>
              <a:rPr lang="ru-RU" sz="4400" dirty="0" smtClean="0"/>
              <a:t> -</a:t>
            </a:r>
            <a:r>
              <a:rPr lang="ru-RU" dirty="0" smtClean="0"/>
              <a:t>  </a:t>
            </a:r>
            <a:r>
              <a:rPr lang="ru-RU" sz="3600" i="1" dirty="0" smtClean="0"/>
              <a:t>После чистки зубов щетку надо вымыть с мылом.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</a:t>
            </a:r>
            <a:r>
              <a:rPr lang="ru-RU" sz="4400" dirty="0" smtClean="0">
                <a:solidFill>
                  <a:schemeClr val="accent2"/>
                </a:solidFill>
              </a:rPr>
              <a:t>«Р»</a:t>
            </a:r>
            <a:r>
              <a:rPr lang="ru-RU" sz="4400" dirty="0" smtClean="0"/>
              <a:t> </a:t>
            </a:r>
            <a:r>
              <a:rPr lang="ru-RU" sz="3600" dirty="0" smtClean="0"/>
              <a:t>- </a:t>
            </a:r>
            <a:r>
              <a:rPr lang="ru-RU" sz="3600" i="1" dirty="0" smtClean="0"/>
              <a:t>После чистки зубов щетку не надо мыть с мылом.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Зуб</a:t>
            </a:r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074" name="AutoShape 2" descr="&amp;Scy;&amp;tcy;&amp;ocy;&amp;mcy;&amp;acy;&amp;tcy;&amp;ocy;&amp;lcy;&amp;ocy;&amp;gcy;&amp;icy;&amp;chcy;&amp;iecy;&amp;scy;&amp;kcy;&amp;acy;&amp;yacy; &amp;kcy;&amp;lcy;&amp;icy;&amp;ncy;&amp;icy;&amp;kcy;&amp;acy; &quot;&amp;Ocy;&amp;rcy;&amp;acy;&amp;ncy;&amp;zhcy; &amp;Dcy;&amp;iecy;&amp;ncy;&amp;tcy;&quot;: &amp;Scy;&amp;kcy;&amp;icy;&amp;dcy;&amp;kcy;&amp;acy; &amp;ncy;&amp;acy; &amp;CHcy;&amp;icy;&amp;scy;&amp;tcy;&amp;kcy;&amp;ucy; &amp;ucy;&amp;lcy;&amp;softcy;&amp;tcy;&amp;rcy;&amp;acy;&amp;zcy;&amp;vcy;&amp;ucy;&amp;kcy;&amp;ocy;&amp;mcy; + AirFlow + &amp;pcy;&amp;ocy;&amp;kcy;&amp;rcy;&amp;ycy;&amp;tcy;&amp;icy;&amp;iecy; &amp;bcy;&amp;iecy;&amp;scy;&amp;tscy;&amp;vcy;&amp;iecy;&amp;tcy;&amp;ncy;&amp;ycy;&amp;mcy; &amp;lcy;&amp;acy;&amp;kcy;&amp;ocy;&amp;mcy; ,&amp;zcy;&amp;acy;&amp;shchcy;&amp;icy;&amp;tcy;&amp;acy; &amp;ecy;&amp;mcy;&amp;acy;&amp;lcy;&amp;icy;, &amp;kcy;&amp;acy;&amp;zhcy;&amp;dcy;&amp;ocy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6" name="AutoShape 4" descr="&amp;Scy;&amp;tcy;&amp;ocy;&amp;mcy;&amp;acy;&amp;tcy;&amp;ocy;&amp;lcy;&amp;ocy;&amp;gcy;&amp;icy;&amp;chcy;&amp;iecy;&amp;scy;&amp;kcy;&amp;acy;&amp;yacy; &amp;kcy;&amp;lcy;&amp;icy;&amp;ncy;&amp;icy;&amp;kcy;&amp;acy; &quot;&amp;Ocy;&amp;rcy;&amp;acy;&amp;ncy;&amp;zhcy; &amp;Dcy;&amp;iecy;&amp;ncy;&amp;tcy;&quot;: &amp;Scy;&amp;kcy;&amp;icy;&amp;dcy;&amp;kcy;&amp;acy; &amp;ncy;&amp;acy; &amp;CHcy;&amp;icy;&amp;scy;&amp;tcy;&amp;kcy;&amp;ucy; &amp;ucy;&amp;lcy;&amp;softcy;&amp;tcy;&amp;rcy;&amp;acy;&amp;zcy;&amp;vcy;&amp;ucy;&amp;kcy;&amp;ocy;&amp;mcy; + AirFlow + &amp;pcy;&amp;ocy;&amp;kcy;&amp;rcy;&amp;ycy;&amp;tcy;&amp;icy;&amp;iecy; &amp;bcy;&amp;iecy;&amp;scy;&amp;tscy;&amp;vcy;&amp;iecy;&amp;tcy;&amp;ncy;&amp;ycy;&amp;mcy; &amp;lcy;&amp;acy;&amp;kcy;&amp;ocy;&amp;mcy; ,&amp;zcy;&amp;acy;&amp;shchcy;&amp;icy;&amp;tcy;&amp;acy; &amp;ecy;&amp;mcy;&amp;acy;&amp;lcy;&amp;icy;, &amp;kcy;&amp;acy;&amp;zhcy;&amp;dcy;&amp;ocy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1785926"/>
            <a:ext cx="3714776" cy="2154860"/>
          </a:xfrm>
          <a:prstGeom prst="flowChartAlternateProcess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Избегай вредных привычек.</a:t>
            </a:r>
            <a:endParaRPr lang="ru-RU" i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2" descr="D:\картинки к уроку\грызет орехи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285992"/>
            <a:ext cx="2500330" cy="3466367"/>
          </a:xfrm>
          <a:prstGeom prst="round2DiagRect">
            <a:avLst/>
          </a:prstGeom>
          <a:noFill/>
          <a:ln w="38100">
            <a:solidFill>
              <a:srgbClr val="002060"/>
            </a:solidFill>
          </a:ln>
        </p:spPr>
      </p:pic>
      <p:pic>
        <p:nvPicPr>
          <p:cNvPr id="5" name="Picture 3" descr="D:\картинки к уроку\открывает бутылку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1980232"/>
            <a:ext cx="3247865" cy="3014043"/>
          </a:xfrm>
          <a:prstGeom prst="round2DiagRect">
            <a:avLst/>
          </a:prstGeom>
          <a:noFill/>
          <a:ln w="38100">
            <a:solidFill>
              <a:srgbClr val="00206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Не ешь одновременно горячую и холодную пищу.</a:t>
            </a:r>
            <a:endParaRPr lang="ru-RU" i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050" name="Picture 2" descr="D:\картинки к уроку\ест горяч и хол пищу одновр.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500306"/>
            <a:ext cx="6494180" cy="3074795"/>
          </a:xfrm>
          <a:prstGeom prst="round2DiagRect">
            <a:avLst/>
          </a:prstGeom>
          <a:noFill/>
          <a:ln w="38100">
            <a:solidFill>
              <a:srgbClr val="00206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Чисти зубы утром и вечером.</a:t>
            </a:r>
            <a:endParaRPr lang="ru-RU" i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3074" name="Picture 2" descr="D:\картинки к уроку\мальчик чистит зубы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2428860" y="2285991"/>
            <a:ext cx="3859544" cy="2973747"/>
          </a:xfrm>
          <a:prstGeom prst="round2DiagRect">
            <a:avLst/>
          </a:prstGeom>
          <a:noFill/>
          <a:ln w="38100">
            <a:solidFill>
              <a:srgbClr val="00206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Полощи рот после еды.</a:t>
            </a:r>
            <a:endParaRPr lang="ru-RU" i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098" name="Picture 2" descr="D:\картинки к уроку\полоскание зубов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488" y="1643050"/>
            <a:ext cx="3264998" cy="4193282"/>
          </a:xfrm>
          <a:prstGeom prst="round2DiagRect">
            <a:avLst/>
          </a:prstGeom>
          <a:noFill/>
          <a:ln w="38100">
            <a:solidFill>
              <a:srgbClr val="00206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D:\картинки к уроку\яблоко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855704">
            <a:off x="390228" y="530291"/>
            <a:ext cx="1964432" cy="2241551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</p:pic>
      <p:pic>
        <p:nvPicPr>
          <p:cNvPr id="5128" name="Picture 8" descr="D:\картинки к уроку\морковь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15206" y="3714752"/>
            <a:ext cx="1452481" cy="2303435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</p:pic>
      <p:pic>
        <p:nvPicPr>
          <p:cNvPr id="10" name="Picture 2" descr="D:\картинки к уроку\шоколад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6428597">
            <a:off x="6163196" y="1004095"/>
            <a:ext cx="2797803" cy="1956279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</p:pic>
      <p:pic>
        <p:nvPicPr>
          <p:cNvPr id="11" name="Picture 3" descr="D:\картинки к уроку\сахар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5631983">
            <a:off x="994194" y="3453395"/>
            <a:ext cx="2196303" cy="2757050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</p:pic>
      <p:pic>
        <p:nvPicPr>
          <p:cNvPr id="12" name="Picture 4" descr="D:\картинки к уроку\конфеты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5610077">
            <a:off x="3606198" y="-193139"/>
            <a:ext cx="1658342" cy="2630768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</p:pic>
      <p:pic>
        <p:nvPicPr>
          <p:cNvPr id="13" name="Picture 5" descr="D:\картинки к уроку\репа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000496" y="2786058"/>
            <a:ext cx="2022473" cy="2538389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D:\картинки к уроку\яблоко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855704">
            <a:off x="390228" y="530291"/>
            <a:ext cx="1964432" cy="2241551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</p:pic>
      <p:pic>
        <p:nvPicPr>
          <p:cNvPr id="5128" name="Picture 8" descr="D:\картинки к уроку\морковь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15206" y="3714752"/>
            <a:ext cx="1452481" cy="2303435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</p:pic>
      <p:pic>
        <p:nvPicPr>
          <p:cNvPr id="10" name="Picture 2" descr="D:\картинки к уроку\шоколад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6428597">
            <a:off x="6234635" y="1004095"/>
            <a:ext cx="2797803" cy="1956279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</p:pic>
      <p:pic>
        <p:nvPicPr>
          <p:cNvPr id="11" name="Picture 3" descr="D:\картинки к уроку\сахар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5631983">
            <a:off x="994194" y="3453395"/>
            <a:ext cx="2196303" cy="2757050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</p:pic>
      <p:pic>
        <p:nvPicPr>
          <p:cNvPr id="12" name="Picture 4" descr="D:\картинки к уроку\конфеты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5610077">
            <a:off x="3606198" y="-193139"/>
            <a:ext cx="1658342" cy="2630768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</p:pic>
      <p:pic>
        <p:nvPicPr>
          <p:cNvPr id="13" name="Picture 5" descr="D:\картинки к уроку\репа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000496" y="2786058"/>
            <a:ext cx="2022473" cy="2538389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Ешь меньше сладкого, больше овощей и фруктов. </a:t>
            </a:r>
            <a:endParaRPr lang="ru-RU" i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6146" name="Picture 2" descr="D:\картинки к уроку\ест фрукты овощи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3371088" y="3012789"/>
            <a:ext cx="2401824" cy="1700784"/>
          </a:xfrm>
          <a:prstGeom prst="round2DiagRect">
            <a:avLst/>
          </a:prstGeom>
          <a:noFill/>
          <a:ln w="38100">
            <a:solidFill>
              <a:srgbClr val="00206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785794"/>
            <a:ext cx="809048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i="1" dirty="0" smtClean="0">
                <a:latin typeface="+mj-lt"/>
              </a:rPr>
              <a:t>Вовремя посещай стоматолога</a:t>
            </a:r>
            <a:r>
              <a:rPr lang="ru-RU" sz="4400" i="1" dirty="0" smtClean="0"/>
              <a:t>.</a:t>
            </a:r>
            <a:endParaRPr lang="ru-RU" sz="4400" i="1" dirty="0"/>
          </a:p>
        </p:txBody>
      </p:sp>
      <p:pic>
        <p:nvPicPr>
          <p:cNvPr id="7170" name="Picture 2" descr="D:\картинки к уроку\стоматолог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2000240"/>
            <a:ext cx="3502035" cy="4159003"/>
          </a:xfrm>
          <a:prstGeom prst="round2DiagRect">
            <a:avLst/>
          </a:prstGeom>
          <a:noFill/>
          <a:ln w="38100">
            <a:solidFill>
              <a:srgbClr val="00206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534</TotalTime>
  <Words>160</Words>
  <Application>Microsoft Office PowerPoint</Application>
  <PresentationFormat>Экран (4:3)</PresentationFormat>
  <Paragraphs>29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Тема: «Уход за полостью рта».</vt:lpstr>
      <vt:lpstr>Избегай вредных привычек.</vt:lpstr>
      <vt:lpstr>Не ешь одновременно горячую и холодную пищу.</vt:lpstr>
      <vt:lpstr>Чисти зубы утром и вечером.</vt:lpstr>
      <vt:lpstr>Полощи рот после еды.</vt:lpstr>
      <vt:lpstr>Слайд 6</vt:lpstr>
      <vt:lpstr>Слайд 7</vt:lpstr>
      <vt:lpstr>Ешь меньше сладкого, больше овощей и фруктов. </vt:lpstr>
      <vt:lpstr>Слайд 9</vt:lpstr>
      <vt:lpstr>Пользуйся только своей зубной щеткой.</vt:lpstr>
      <vt:lpstr>Слайд 11</vt:lpstr>
      <vt:lpstr>Слайд 12</vt:lpstr>
      <vt:lpstr>Слайд 13</vt:lpstr>
      <vt:lpstr>Слайд 14</vt:lpstr>
      <vt:lpstr>Слайд 15</vt:lpstr>
      <vt:lpstr>Зуб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«Уход за полостью рта».</dc:title>
  <dc:creator>.</dc:creator>
  <cp:lastModifiedBy>.</cp:lastModifiedBy>
  <cp:revision>108</cp:revision>
  <dcterms:created xsi:type="dcterms:W3CDTF">2011-10-18T17:21:15Z</dcterms:created>
  <dcterms:modified xsi:type="dcterms:W3CDTF">2014-10-09T11:27:08Z</dcterms:modified>
</cp:coreProperties>
</file>