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72" r:id="rId3"/>
    <p:sldId id="262" r:id="rId4"/>
    <p:sldId id="270" r:id="rId5"/>
    <p:sldId id="259" r:id="rId6"/>
    <p:sldId id="274" r:id="rId7"/>
    <p:sldId id="281" r:id="rId8"/>
    <p:sldId id="279" r:id="rId9"/>
    <p:sldId id="280" r:id="rId10"/>
    <p:sldId id="277" r:id="rId11"/>
    <p:sldId id="264" r:id="rId12"/>
    <p:sldId id="282" r:id="rId13"/>
    <p:sldId id="261" r:id="rId14"/>
    <p:sldId id="265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FFFF"/>
    <a:srgbClr val="E0B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1967C-3A7D-44FC-A655-52A97168C3EA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717D5-15D6-436B-9845-0FD2A9DA1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76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717D5-15D6-436B-9845-0FD2A9DA1C3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yandex.ru/yandsearch?source=wiz&amp;fp=2&amp;uinfo=ww-1263-wh-929-fw-1038-fh-598-pd-1&amp;p=2&amp;text=%D0%B2%D0%B8%D0%B4%D1%8B%20%D1%80%D0%B0%D0%B7%D0%B4%D0%B5%D0%BB%D0%BE%D1%87%D0%BD%D1%8B%D1%85%20%D0%B4%D0%BE%D1%81%D0%BE%D0%BA%20%D1%84%D0%BE%D1%82%D0%BE&amp;noreask=1&amp;pos=69&amp;rpt=simage&amp;lr=213&amp;img_url=http://www.ellf.ru/uploads/posts/2011-08/thumbs/1314778859_0-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zba-po-derevy.ru/wpimages/wpc2e8ff68_06.pn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4&amp;uinfo=ww-1263-wh-929-fw-1038-fh-598-pd-1&amp;p=4&amp;text=%D1%81%D0%BC%D0%B5%D1%88%D0%B0%D0%BD%D0%BD%D1%8B%D0%B9%20%D0%BB%D0%B5%D1%81%20%D1%84%D0%BE%D1%82%D0%BE&amp;noreask=1&amp;pos=144&amp;rpt=simage&amp;lr=213&amp;img_url=http://stat19.privet.ru/lr/0b1817945be98cfff0930ff86689047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portrait-photo.ru/populyarnie-raboti/givopis/givopis-pastelyu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berry-photos.ru/yagodi/malina/katalog-sortov-vinograda-plyasunov-vladimir-nikolaevich-luganskaya-obl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stroiosnova.ru/imgderevo/sosna_vagonka_big_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568952" cy="2664296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Разделочные доски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21" t="7452" r="7032" b="4952"/>
          <a:stretch/>
        </p:blipFill>
        <p:spPr bwMode="auto">
          <a:xfrm>
            <a:off x="2339751" y="3253088"/>
            <a:ext cx="4448975" cy="3377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56" y="443461"/>
            <a:ext cx="8229600" cy="6094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Факторы при изготовлении изделия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150017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dirty="0"/>
          </a:p>
        </p:txBody>
      </p:sp>
      <p:pic>
        <p:nvPicPr>
          <p:cNvPr id="1026" name="Рисунок 13" descr="3. Факторы, которые следует принять во внимание при изготовлении изделия."/>
          <p:cNvPicPr>
            <a:picLocks noChangeAspect="1" noChangeArrowheads="1"/>
          </p:cNvPicPr>
          <p:nvPr/>
        </p:nvPicPr>
        <p:blipFill rotWithShape="1">
          <a:blip r:embed="rId2"/>
          <a:srcRect l="3663" t="27001" r="5894" b="2894"/>
          <a:stretch/>
        </p:blipFill>
        <p:spPr bwMode="auto">
          <a:xfrm>
            <a:off x="356" y="1052736"/>
            <a:ext cx="9144000" cy="53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8531"/>
            <a:ext cx="5050905" cy="76345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Деревянные доски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55848" y="980728"/>
            <a:ext cx="8229600" cy="166074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Деревянные разделочные доски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теряют популярности уже многие десятилетия. Изготавливаются из разного вида древесины. На кухнях можно встретить доски совершенно удивительных геометрических форм. </a:t>
            </a:r>
          </a:p>
          <a:p>
            <a:endParaRPr lang="ru-RU" dirty="0"/>
          </a:p>
        </p:txBody>
      </p:sp>
      <p:pic>
        <p:nvPicPr>
          <p:cNvPr id="2050" name="Рисунок 22" descr="Разделочная доска своим руками. Подбор дерева и формы доски 2cuttingboard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118503" y="1524911"/>
            <a:ext cx="3171082" cy="540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924800" cy="71438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Деревянные доски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09600" y="1071546"/>
            <a:ext cx="7924800" cy="4643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.</a:t>
            </a:r>
            <a:r>
              <a:rPr lang="ru-RU" sz="2400" dirty="0" smtClean="0">
                <a:solidFill>
                  <a:schemeClr val="bg1"/>
                </a:solidFill>
              </a:rPr>
              <a:t>Доски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имеют различные размеры: от совсем маленьких, до довольно больших.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6838_3_7301_6_OriginalImage[1]"/>
          <p:cNvPicPr>
            <a:picLocks noChangeAspect="1" noChangeArrowheads="1"/>
          </p:cNvPicPr>
          <p:nvPr/>
        </p:nvPicPr>
        <p:blipFill>
          <a:blip r:embed="rId2"/>
          <a:srcRect t="14625" r="4839" b="7956"/>
          <a:stretch>
            <a:fillRect/>
          </a:stretch>
        </p:blipFill>
        <p:spPr bwMode="auto">
          <a:xfrm>
            <a:off x="2071670" y="2008715"/>
            <a:ext cx="4786346" cy="389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796"/>
            <a:ext cx="6447660" cy="8823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П</a:t>
            </a:r>
            <a:r>
              <a:rPr lang="ru-RU" sz="4000" b="1" dirty="0" smtClean="0">
                <a:solidFill>
                  <a:srgbClr val="002060"/>
                </a:solidFill>
              </a:rPr>
              <a:t>ластмассовые доски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83247" y="908720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sz="2000" b="1" i="1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Пластиковые разделочные доски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довольно популярны. Пластик устойчив к воздействию воды, гигиеничен, практичен, долговечен, не впитывает запахи.  Кроме того, пластик даёт возможность фантазировать с цветом, формой, дизайном…</a:t>
            </a:r>
          </a:p>
          <a:p>
            <a:pPr algn="just"/>
            <a:endParaRPr lang="ru-RU" dirty="0"/>
          </a:p>
        </p:txBody>
      </p:sp>
      <p:pic>
        <p:nvPicPr>
          <p:cNvPr id="3075" name="Picture 3" descr="m1070-1-350x350"/>
          <p:cNvPicPr>
            <a:picLocks noChangeAspect="1" noChangeArrowheads="1"/>
          </p:cNvPicPr>
          <p:nvPr/>
        </p:nvPicPr>
        <p:blipFill>
          <a:blip r:embed="rId3"/>
          <a:srcRect l="6428" t="12857" r="7858" b="16428"/>
          <a:stretch>
            <a:fillRect/>
          </a:stretch>
        </p:blipFill>
        <p:spPr bwMode="auto">
          <a:xfrm>
            <a:off x="285720" y="3357562"/>
            <a:ext cx="2943983" cy="2428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Рисунок 42" descr="Набор гибких разделочных досок Chopping Mat Set"/>
          <p:cNvPicPr>
            <a:picLocks noChangeAspect="1" noChangeArrowheads="1"/>
          </p:cNvPicPr>
          <p:nvPr/>
        </p:nvPicPr>
        <p:blipFill>
          <a:blip r:embed="rId4"/>
          <a:srcRect l="4545" t="17576" r="4545" b="14242"/>
          <a:stretch>
            <a:fillRect/>
          </a:stretch>
        </p:blipFill>
        <p:spPr bwMode="auto">
          <a:xfrm>
            <a:off x="6072198" y="3571876"/>
            <a:ext cx="2874685" cy="2156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i-62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2285992"/>
            <a:ext cx="1785950" cy="2708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6176" y="27709"/>
            <a:ext cx="4874543" cy="68143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Стеклянные доски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17537" y="903851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Стеклянные разделочные доски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  хороши: прочные, устойчивые к сколам, яркие, легко моются, не реагируют на высокие температуры. Да и для украшения интерьера такие доски подойдут идеально.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1315345910_bugab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3451">
            <a:off x="703004" y="3265528"/>
            <a:ext cx="3369856" cy="2251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Рисунок 33" descr="http://www.posuda-posuda.ru/upload/shop_1/item_catalog_30966/shop_items_catalog_image30966.jpg"/>
          <p:cNvPicPr>
            <a:picLocks noChangeAspect="1" noChangeArrowheads="1"/>
          </p:cNvPicPr>
          <p:nvPr/>
        </p:nvPicPr>
        <p:blipFill>
          <a:blip r:embed="rId4"/>
          <a:srcRect r="3389" b="5379"/>
          <a:stretch>
            <a:fillRect/>
          </a:stretch>
        </p:blipFill>
        <p:spPr bwMode="auto">
          <a:xfrm rot="560151">
            <a:off x="5166286" y="2757665"/>
            <a:ext cx="3450624" cy="2281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755" y="16737"/>
            <a:ext cx="5328592" cy="72448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Подарочные доски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Декоративные разделочные доски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украшают орнаментальной резьбой, рисунками как красками, так и методом выжигания.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7" descr="nabor_razdelochnyh_dos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285992"/>
            <a:ext cx="3149259" cy="2694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0905ef1896cbad4aeadef75914ef1ae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3143248"/>
            <a:ext cx="2088232" cy="2775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Разделочные доски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97" t="5020" r="15272" b="7112"/>
          <a:stretch>
            <a:fillRect/>
          </a:stretch>
        </p:blipFill>
        <p:spPr bwMode="auto">
          <a:xfrm>
            <a:off x="179512" y="2276872"/>
            <a:ext cx="3131617" cy="2810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09330" y="764704"/>
            <a:ext cx="543450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Monotype Corsiva" panose="03010101010201010101" pitchFamily="66" charset="0"/>
                <a:cs typeface="Simplified Arabic" panose="02020603050405020304" pitchFamily="18" charset="-78"/>
              </a:rPr>
              <a:t>СПАСИБО </a:t>
            </a:r>
          </a:p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Monotype Corsiva" panose="03010101010201010101" pitchFamily="66" charset="0"/>
                <a:cs typeface="Simplified Arabic" panose="02020603050405020304" pitchFamily="18" charset="-78"/>
              </a:rPr>
              <a:t>ЗА </a:t>
            </a:r>
          </a:p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Monotype Corsiva" panose="03010101010201010101" pitchFamily="66" charset="0"/>
                <a:cs typeface="Simplified Arabic" panose="02020603050405020304" pitchFamily="18" charset="-78"/>
              </a:rPr>
              <a:t>ВНИМАНИЕ!</a:t>
            </a:r>
            <a:endParaRPr lang="ru-RU" sz="7200" b="1" dirty="0">
              <a:solidFill>
                <a:schemeClr val="bg1"/>
              </a:solidFill>
              <a:latin typeface="Monotype Corsiva" panose="03010101010201010101" pitchFamily="66" charset="0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Разделочная доска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незаменимая вещь на кухне.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1560" y="1268760"/>
            <a:ext cx="7924800" cy="8926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Разделочные доски служат не только для нарезки продуктов, но и для украшения интерьера кухни.</a:t>
            </a:r>
          </a:p>
          <a:p>
            <a:endParaRPr lang="ru-RU" dirty="0"/>
          </a:p>
        </p:txBody>
      </p:sp>
      <p:pic>
        <p:nvPicPr>
          <p:cNvPr id="1026" name="Picture 2" descr="bast-4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9" y="2204864"/>
            <a:ext cx="2952328" cy="3342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0_20d8c_a89f8c95_XL.jpe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/>
          <a:srcRect l="7406"/>
          <a:stretch/>
        </p:blipFill>
        <p:spPr bwMode="auto">
          <a:xfrm>
            <a:off x="4330536" y="2204865"/>
            <a:ext cx="3590784" cy="3342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327"/>
            <a:ext cx="8229600" cy="666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Первые разделочные доски.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880266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 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Разделочные доски стали неотъемлемой частью кухонной утвари еще в античные времена. В то время материалом для изготовления досок тогда был камень.</a:t>
            </a:r>
          </a:p>
          <a:p>
            <a:endParaRPr lang="ru-RU" sz="2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2348880"/>
            <a:ext cx="7338534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600" b="1" dirty="0" smtClean="0">
                <a:solidFill>
                  <a:srgbClr val="002060"/>
                </a:solidFill>
              </a:rPr>
              <a:t>Разделочные доски изготавливают из разных пород  дерева. 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1664634"/>
            <a:ext cx="8229600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производстве досок чаще всего применяют следующие сорта древесины:  береза ,сосна, дуб, бук и другие. Сосновые и березовые разделочные доски – самый недорогой вариант.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69721"/>
            <a:ext cx="3343232" cy="247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 descr="http://stat19.privet.ru/lr/0b1817945be98cfff0930ff86689047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0690" b="1251"/>
          <a:stretch>
            <a:fillRect/>
          </a:stretch>
        </p:blipFill>
        <p:spPr bwMode="auto">
          <a:xfrm>
            <a:off x="581440" y="2862155"/>
            <a:ext cx="3204742" cy="2995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764" y="260648"/>
            <a:ext cx="8229600" cy="4766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Лиственные породы деревьев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64705" y="908720"/>
            <a:ext cx="8229600" cy="13967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	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легко поддаётся различным видам обработки.  Древесина белая, прочная, лёгкая, твердая и упругая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026" name="Picture 2" descr="Ствол берёз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048" y="2180135"/>
            <a:ext cx="2596800" cy="360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ctl04_ctl01_Img" descr="Доска разделочная 500х300х30мм, берёзовая"/>
          <p:cNvPicPr>
            <a:picLocks noChangeAspect="1" noChangeArrowheads="1"/>
          </p:cNvPicPr>
          <p:nvPr/>
        </p:nvPicPr>
        <p:blipFill>
          <a:blip r:embed="rId3"/>
          <a:srcRect l="3707" t="11719" r="12440" b="9998"/>
          <a:stretch>
            <a:fillRect/>
          </a:stretch>
        </p:blipFill>
        <p:spPr bwMode="auto">
          <a:xfrm rot="20913841">
            <a:off x="4355976" y="2996952"/>
            <a:ext cx="4229773" cy="2527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Лиственные породы деревьев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5878" y="1052736"/>
            <a:ext cx="9159877" cy="93311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замечательный материал для резных и токарных работ.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1" name="Picture 1" descr="Живопись пастелью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2463793" cy="3579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Каталог сортов винограда плясунов владимир николаевич луганская обл.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500306"/>
            <a:ext cx="3205418" cy="2956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213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455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Хвойные породы деревьев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54515" y="764704"/>
            <a:ext cx="8229600" cy="181877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Сосна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обладает хорошей плотностью, твердость. Её используют в столярном мастерстве, потому как она легко обрабатывается, режется. Древесина сосны имеет высокую стойкость к загниванию.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" descr="Вагонка из сосны">
            <a:hlinkClick r:id="rId2" tooltip="&quot;Вагонка из сосны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786059"/>
            <a:ext cx="3371146" cy="258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картин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2420888"/>
            <a:ext cx="2448272" cy="3376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48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Циркулярная пила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3568" y="836712"/>
            <a:ext cx="7924800" cy="864096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Станок для резки древесины,  досок, древесно-стружечных плит.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Picture 1" descr="Фото круглопильного станка Metabo PK 200 WNB 0102001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1772816"/>
            <a:ext cx="4392488" cy="395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7908" y="332656"/>
            <a:ext cx="5767856" cy="79695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Ручные инструменты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5157192"/>
            <a:ext cx="226368" cy="96897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4" name="Picture 5" descr="Ножовка по дереву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29" y="2106809"/>
            <a:ext cx="2071701" cy="14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Лобзик ручной по дереву 300мм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4214818"/>
            <a:ext cx="192882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Дрель ручная Kraftool, 6 мм ( 29025 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000240"/>
            <a:ext cx="2542671" cy="152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09030" y="1280397"/>
            <a:ext cx="1281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ножовка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5074" y="135729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дрель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1061" y="3500438"/>
            <a:ext cx="1085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лобзик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1138</TotalTime>
  <Words>255</Words>
  <Application>Microsoft Office PowerPoint</Application>
  <PresentationFormat>Экран (4:3)</PresentationFormat>
  <Paragraphs>36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Горизонт</vt:lpstr>
      <vt:lpstr>Разделочные доски</vt:lpstr>
      <vt:lpstr>Разделочная доска  незаменимая вещь на кухне.</vt:lpstr>
      <vt:lpstr>Первые разделочные доски.</vt:lpstr>
      <vt:lpstr> Разделочные доски изготавливают из разных пород  дерева.   </vt:lpstr>
      <vt:lpstr>Лиственные породы деревьев</vt:lpstr>
      <vt:lpstr>Лиственные породы деревьев</vt:lpstr>
      <vt:lpstr>Хвойные породы деревьев</vt:lpstr>
      <vt:lpstr>Циркулярная пила</vt:lpstr>
      <vt:lpstr>Ручные инструменты</vt:lpstr>
      <vt:lpstr>Факторы при изготовлении изделия  </vt:lpstr>
      <vt:lpstr>Деревянные доски</vt:lpstr>
      <vt:lpstr>Деревянные доски</vt:lpstr>
      <vt:lpstr>Пластмассовые доски</vt:lpstr>
      <vt:lpstr>Стеклянные доски</vt:lpstr>
      <vt:lpstr>Подарочные доски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NN</dc:creator>
  <cp:lastModifiedBy>Наталья</cp:lastModifiedBy>
  <cp:revision>138</cp:revision>
  <dcterms:created xsi:type="dcterms:W3CDTF">2014-01-18T10:17:07Z</dcterms:created>
  <dcterms:modified xsi:type="dcterms:W3CDTF">2014-08-28T20:59:25Z</dcterms:modified>
</cp:coreProperties>
</file>