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Художники об осени</a:t>
            </a:r>
            <a:endParaRPr lang="ru-RU" dirty="0"/>
          </a:p>
        </p:txBody>
      </p:sp>
      <p:pic>
        <p:nvPicPr>
          <p:cNvPr id="7" name="Рисунок 6" descr="КЛЕВЕР Юлий - Осень в лес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1" y="0"/>
            <a:ext cx="541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286000" y="5791200"/>
            <a:ext cx="5486400" cy="8048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Художники об осени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Овраг. 1915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318" b="1318"/>
          <a:stretch>
            <a:fillRect/>
          </a:stretch>
        </p:blipFill>
        <p:spPr bwMode="auto">
          <a:xfrm>
            <a:off x="609600" y="304800"/>
            <a:ext cx="8153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28800" y="5867400"/>
            <a:ext cx="5486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>А. </a:t>
            </a:r>
            <a:r>
              <a:rPr lang="ru-RU" sz="2700" dirty="0" err="1" smtClean="0">
                <a:solidFill>
                  <a:schemeClr val="bg1"/>
                </a:solidFill>
              </a:rPr>
              <a:t>Шильдер</a:t>
            </a:r>
            <a:r>
              <a:rPr lang="ru-RU" sz="2700" dirty="0" smtClean="0">
                <a:solidFill>
                  <a:schemeClr val="bg1"/>
                </a:solidFill>
              </a:rPr>
              <a:t> «Овраг»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ВОЛКОВ Ефим - Болото осенью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4667" r="14667"/>
          <a:stretch>
            <a:fillRect/>
          </a:stretch>
        </p:blipFill>
        <p:spPr bwMode="auto">
          <a:xfrm>
            <a:off x="685800" y="228600"/>
            <a:ext cx="8077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Е.Волков «Болото осенью»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Октябрь (Е. Волков), живопись, пейзаж, березы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3125" r="3125"/>
          <a:stretch>
            <a:fillRect/>
          </a:stretch>
        </p:blipFill>
        <p:spPr bwMode="auto">
          <a:xfrm>
            <a:off x="685800" y="304800"/>
            <a:ext cx="8153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5867400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>Е.Волков «Октябрь»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content.foto.mail.ru/mail/sergey.z64/_blogs/i-2092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5778" r="5778"/>
          <a:stretch>
            <a:fillRect/>
          </a:stretch>
        </p:blipFill>
        <p:spPr bwMode="auto">
          <a:xfrm>
            <a:off x="304800" y="228600"/>
            <a:ext cx="8382000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21</Words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Художники об осени</vt:lpstr>
      <vt:lpstr>А. Шильдер «Овраг» </vt:lpstr>
      <vt:lpstr>Е.Волков «Болото осенью» </vt:lpstr>
      <vt:lpstr>Е.Волков «Октябрь»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Е.Волков «Болото осенью» </dc:title>
  <dc:creator>Екатерина</dc:creator>
  <cp:lastModifiedBy>Екатерина</cp:lastModifiedBy>
  <cp:revision>9</cp:revision>
  <dcterms:created xsi:type="dcterms:W3CDTF">2012-10-02T08:30:01Z</dcterms:created>
  <dcterms:modified xsi:type="dcterms:W3CDTF">2012-10-10T14:21:04Z</dcterms:modified>
</cp:coreProperties>
</file>