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4695D5-15C3-4CC0-A6DC-4D2ED35D12C1}" type="datetimeFigureOut">
              <a:rPr lang="ru-RU" smtClean="0"/>
              <a:pPr/>
              <a:t>17.08.2014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676EB1-1E72-4A01-B3D8-F8606E13D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43306" y="1142984"/>
            <a:ext cx="5195894" cy="3500462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ключевых компетенций у учащихся с ЗПР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Презентация выполнена учителем Рощиной Светланой Геннадьевной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Компетенции личностного самосовершенствования:</a:t>
            </a:r>
            <a:br>
              <a:rPr lang="ru-RU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Владеть способами физического самосовершенствования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Уметь заботиться о своем здоровье (правила гигиены, личной безопасности)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Уметь организовать активный отдых и досуг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Овладение  внутренней экологической культурой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772400" cy="147002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u="sng" dirty="0" smtClean="0"/>
              <a:t>СПАСИБО</a:t>
            </a:r>
            <a:endParaRPr lang="ru-RU" sz="6000" u="sng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2996952"/>
            <a:ext cx="6400800" cy="1752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000" b="1" u="sng" dirty="0" smtClean="0"/>
              <a:t>ЗА ВНИМАНИЕ!!!</a:t>
            </a:r>
            <a:endParaRPr lang="ru-RU" sz="6000" b="1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Ключевые компетенции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5400" dirty="0" smtClean="0"/>
              <a:t>Итоги работы</a:t>
            </a:r>
            <a:endParaRPr lang="ru-RU" sz="5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55976" y="27089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Что такое компетенция?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это круг вопросов, в которых человек хорошо осведомлен</a:t>
            </a:r>
          </a:p>
          <a:p>
            <a:r>
              <a:rPr lang="ru-RU" dirty="0" smtClean="0"/>
              <a:t>Заранее заданное социальное требование (норма) к образовательной подготовке ученика, необходимой для его продуктивной деятельности в определенной сфере.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Ключевые компетенции отечественного образования: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Учебно-познавательные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Общекультурные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Коммуникативные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Социально-трудовые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Информационные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Компетенции личностного самосовершенствования  (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Учебно-познавательные компетенции: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Ставить цель и организовывать ее достижение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Организовывать планирование, анализ, рефлексию своей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С</a:t>
            </a:r>
            <a:r>
              <a:rPr lang="ru-RU" dirty="0" smtClean="0"/>
              <a:t>тавить познавательные задачи и выдвигать гипотезы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Формулировать выводы, описывать результаты исследований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Общекультурные</a:t>
            </a:r>
            <a:br>
              <a:rPr lang="ru-RU" dirty="0" smtClean="0"/>
            </a:br>
            <a:r>
              <a:rPr lang="ru-RU" dirty="0" smtClean="0"/>
              <a:t>компетенции (</a:t>
            </a:r>
            <a:r>
              <a:rPr lang="ru-RU" dirty="0" err="1" smtClean="0"/>
              <a:t>социокультурные</a:t>
            </a:r>
            <a:r>
              <a:rPr lang="ru-RU" dirty="0" smtClean="0"/>
              <a:t>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пределять свое место и роль в окружающем мире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Владеть культурными нормами и традициями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Знать основы общественных явлений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Грамотно действовать в сфере трудовых отношений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Коммуникативные</a:t>
            </a:r>
            <a:br>
              <a:rPr lang="ru-RU" dirty="0" smtClean="0"/>
            </a:br>
            <a:r>
              <a:rPr lang="ru-RU" dirty="0" smtClean="0"/>
              <a:t>компетенции: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Владеть разными видами речевой деятельности (монолог, диалог, письмо..)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Владеть способами совместного действия в группе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Владеть способами взаимодействия с незнакомыми людьми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Уметь организовать межкультурное взаимодействие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Социально –трудовые компетенции: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Уметь ориентироваться в сфере профессионального самоопределения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Уметь анализировать ситуацию на рынке труда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Уметь действовать в соответствии с личной и  общественной выгодой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Владеть  этикой  трудовых взаимоотношений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Информационные компетенции: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Владеть современными средствами информации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Владеть современными информационными технологиями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Уметь искать, анализировать необходимую информацию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Уметь ее преобразовывать, сохранять и передавать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112</TotalTime>
  <Words>239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Формирование ключевых компетенций у учащихся с ЗПР</vt:lpstr>
      <vt:lpstr>Ключевые компетенции учащихся</vt:lpstr>
      <vt:lpstr>Что такое компетенция?</vt:lpstr>
      <vt:lpstr>Ключевые компетенции отечественного образования:</vt:lpstr>
      <vt:lpstr> Учебно-познавательные компетенции: </vt:lpstr>
      <vt:lpstr> Общекультурные компетенции (социокультурные): </vt:lpstr>
      <vt:lpstr>Коммуникативные компетенции:</vt:lpstr>
      <vt:lpstr>Социально –трудовые компетенции:</vt:lpstr>
      <vt:lpstr>Информационные компетенции:</vt:lpstr>
      <vt:lpstr>  Компетенции личностного самосовершенствования:    </vt:lpstr>
      <vt:lpstr>СПАСИБО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Ключевые компетенции учащихся</dc:title>
  <dc:creator>User</dc:creator>
  <cp:lastModifiedBy>Lenovo</cp:lastModifiedBy>
  <cp:revision>12</cp:revision>
  <dcterms:created xsi:type="dcterms:W3CDTF">2012-12-28T21:37:59Z</dcterms:created>
  <dcterms:modified xsi:type="dcterms:W3CDTF">2014-08-17T18:36:17Z</dcterms:modified>
</cp:coreProperties>
</file>