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69" r:id="rId2"/>
    <p:sldId id="256" r:id="rId3"/>
    <p:sldId id="259" r:id="rId4"/>
    <p:sldId id="260" r:id="rId5"/>
    <p:sldId id="258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72" r:id="rId14"/>
    <p:sldId id="268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A30D-836A-4B9A-843C-2CAEB44632DC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AA2E-C09F-4D1D-8B2E-C924CF97B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44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1BFA2-8576-4D0F-99CD-A255706CF88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93B8-CB0E-4D52-8714-5CAB33A95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58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4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158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429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817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91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0999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656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598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794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171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177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0668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631F-EF77-4F0E-A77E-7ED2331988DE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9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" y="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05904" y="422108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8524" y="6396335"/>
            <a:ext cx="26349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692696"/>
            <a:ext cx="9324528" cy="36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Гласные 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ряда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48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" y="-3821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4645216" y="1769502"/>
            <a:ext cx="4372027" cy="15534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получились гласные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51" y="4741917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7114" y="4763367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7028" y="4741917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5488" y="4709323"/>
            <a:ext cx="1116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470136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07604" y="6237312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39652" y="623731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55776" y="6223468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87824" y="622346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16840" y="6165304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84546" y="616530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70050" y="6101592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54908" y="610988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12444" y="599335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358999" y="620687"/>
            <a:ext cx="3384376" cy="171282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33534" y="784602"/>
            <a:ext cx="26657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этим буквам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присоединилась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буква 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4932040" y="404664"/>
            <a:ext cx="3816424" cy="12241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заняли место во втором ряду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3009" y="3403377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4527" y="3357368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47788" y="3357368"/>
            <a:ext cx="910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70049" y="334983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873" y="3349829"/>
            <a:ext cx="10791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</p:spTree>
    <p:extLst>
      <p:ext uri="{BB962C8B-B14F-4D97-AF65-F5344CB8AC3E}">
        <p14:creationId xmlns="" xmlns:p14="http://schemas.microsoft.com/office/powerpoint/2010/main" val="2203997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/>
      <p:bldP spid="15" grpId="0"/>
      <p:bldP spid="16" grpId="0"/>
      <p:bldP spid="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" y="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251520" y="116632"/>
            <a:ext cx="2664296" cy="1224136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предметы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996952" y="116632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Выделите первые буквы из названий предметов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788024" y="1484784"/>
            <a:ext cx="4462496" cy="1800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«Запишите» слова линиями, над ними  соответствующие   буквы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5374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896" b="89063" l="1563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59424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9896" r="8906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48880"/>
            <a:ext cx="3105472" cy="36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9896" b="89063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52028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71703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3933056"/>
            <a:ext cx="146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Ё 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3573016"/>
            <a:ext cx="71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202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" y="-22626"/>
            <a:ext cx="9257124" cy="7207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Облако 5"/>
          <p:cNvSpPr/>
          <p:nvPr/>
        </p:nvSpPr>
        <p:spPr>
          <a:xfrm>
            <a:off x="251520" y="116632"/>
            <a:ext cx="2664296" cy="12241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предметы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996952" y="116632"/>
            <a:ext cx="4372027" cy="15534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Выделите буквы из названий предметов на конце слова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358421" y="1287309"/>
            <a:ext cx="3888432" cy="23353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«Запишите» слова линиями, над ними  соответствующие   буквы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0455"/>
            <a:ext cx="2147374" cy="1556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07321"/>
            <a:ext cx="2292923" cy="1878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68" y="4602852"/>
            <a:ext cx="2160240" cy="1804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5" y="4715557"/>
            <a:ext cx="2267744" cy="17707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743" y="1530817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417" y="3933055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5156" y="3876601"/>
            <a:ext cx="617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7056" y="371703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81" y="2320455"/>
            <a:ext cx="2160240" cy="161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8455" y="1551014"/>
            <a:ext cx="73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882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" y="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251520" y="116632"/>
            <a:ext cx="2664296" cy="1224136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предметы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996952" y="116632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гласные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писать в середине слов 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788024" y="1484784"/>
            <a:ext cx="4462496" cy="1800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«Запишите» слова линиями, над ними  соответствующие   буквы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" y="3899383"/>
            <a:ext cx="2188507" cy="31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99382"/>
            <a:ext cx="2160240" cy="31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00" y="3411391"/>
            <a:ext cx="916703" cy="95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9120"/>
            <a:ext cx="4894543" cy="255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3691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278092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2636912"/>
            <a:ext cx="65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9272" y="3717032"/>
            <a:ext cx="57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586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" y="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145866" y="162373"/>
            <a:ext cx="4462496" cy="1800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Прочитайте предложения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767437" y="908720"/>
            <a:ext cx="4462496" cy="1800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Вставьте вместо точек пропущенные гласные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998" y="285293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поляне росла ель.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998" y="3789040"/>
            <a:ext cx="8460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Около ели сидел ёжик.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9715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ел яблоко.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8306" y="2695081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5862" y="3717032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7114" y="3717031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4252" y="4725144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1456" y="4741553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396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81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359" y="218397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868" y="2187495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3035" y="2188184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170205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3752" y="2057136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0439" y="692696"/>
            <a:ext cx="5742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Назовите гласные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ряда.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43016" y="3186085"/>
            <a:ext cx="5913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Назовите гласные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ряда.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407707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407707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407707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4077072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1217" y="4005064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544522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Придумайте слова с гласными буквами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ряда.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681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17" y="-131651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179512" y="1268760"/>
            <a:ext cx="8964488" cy="3816423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95900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" y="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ny\AppData\Local\Microsoft\Windows\Temporary Internet Files\Content.IE5\MRTFYGCS\MC90043637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43252"/>
            <a:ext cx="1574905" cy="200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ony\AppData\Local\Microsoft\Windows\Temporary Internet Files\Content.IE5\TF4XZ80U\MC90043802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958">
            <a:off x="7265754" y="5450621"/>
            <a:ext cx="922495" cy="1185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ony\AppData\Local\Microsoft\Windows\Temporary Internet Files\Content.IE5\485SN7N5\MC900438019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1371600" cy="1496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ony\AppData\Local\Microsoft\Windows\Temporary Internet Files\Content.IE5\485SN7N5\MC90043801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758">
            <a:off x="1327324" y="2234913"/>
            <a:ext cx="906115" cy="9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251520" y="116632"/>
            <a:ext cx="2664296" cy="1224136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предметы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996952" y="116632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Выделите гласные звуки из названий предметов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788024" y="1484784"/>
            <a:ext cx="3965044" cy="1800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Запишите соответствующие   буквы в тетрадь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653136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780928"/>
            <a:ext cx="57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8473" y="1916832"/>
            <a:ext cx="657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561709"/>
            <a:ext cx="1418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8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3645024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8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4008259"/>
            <a:ext cx="796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248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"/>
            <a:ext cx="9257124" cy="695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179512" y="5391"/>
            <a:ext cx="5328592" cy="2160239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ила-была буква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была  похожа на букву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98958" y1="92188" x2="93750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45632"/>
            <a:ext cx="1828800" cy="24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563" b="82813" l="989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872" y="2569622"/>
            <a:ext cx="1828800" cy="1828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Облако 1"/>
          <p:cNvSpPr/>
          <p:nvPr/>
        </p:nvSpPr>
        <p:spPr>
          <a:xfrm>
            <a:off x="5940152" y="188640"/>
            <a:ext cx="2808312" cy="144016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носила шляпку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55576" y="2514382"/>
            <a:ext cx="2304256" cy="13681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хвалилась своей шляпкой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652120" y="1871246"/>
            <a:ext cx="2664296" cy="139675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 это другие буквы её не любили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387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6" y="0"/>
            <a:ext cx="9257124" cy="695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395536" y="188640"/>
            <a:ext cx="4032448" cy="2160239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она гуляла всегда одна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98958" y1="92188" x2="93750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28" y="3745632"/>
            <a:ext cx="1828800" cy="24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563" b="82813" l="989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6570" y="2492896"/>
            <a:ext cx="1828800" cy="1828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962645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055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267752" y="471404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одной гулять скучно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5652120" y="1124744"/>
            <a:ext cx="3347864" cy="1800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буква 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пошла в гости к гласным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13218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4221088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232741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232741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9474" y="421511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925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055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0" y="1899159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она пошла к гласной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3563888" y="98959"/>
            <a:ext cx="3347864" cy="1800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Встала рядом с ней и они стали петь песню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429309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5940152" y="2132857"/>
            <a:ext cx="3203848" cy="244827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так у них хорошо получилось, что они решили никогда не расставаться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293096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3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9" y="-17868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71534" y="1156732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гласные тоже захотели петь с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471442" y="692696"/>
            <a:ext cx="3168352" cy="17565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Получились песни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0806" y="4251969"/>
            <a:ext cx="195037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221088"/>
            <a:ext cx="201622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7709" y="4251969"/>
            <a:ext cx="188677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69" y="4251969"/>
            <a:ext cx="195037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812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-24664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4771973" y="86918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тут пришла царица Грамматика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-24664"/>
            <a:ext cx="4729336" cy="698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5580112" y="1844824"/>
            <a:ext cx="3384376" cy="194421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не разрешила буквам быть всегда вместе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155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3725111" y="53802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придумала новые гласные буквы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41" y="2924944"/>
            <a:ext cx="216169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476" y="4255295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476" y="5657671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487" y="1598064"/>
            <a:ext cx="216169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563888" y="2273554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39221" y="3415437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563888" y="4855459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63888" y="6081245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32340" y="1488724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263691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9523" y="4077072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2443" y="5400511"/>
            <a:ext cx="1116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296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4" grpId="0"/>
      <p:bldP spid="8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317</Words>
  <Application>Microsoft Office PowerPoint</Application>
  <PresentationFormat>Экран (4:3)</PresentationFormat>
  <Paragraphs>124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Logos</cp:lastModifiedBy>
  <cp:revision>96</cp:revision>
  <dcterms:created xsi:type="dcterms:W3CDTF">2012-09-10T07:29:29Z</dcterms:created>
  <dcterms:modified xsi:type="dcterms:W3CDTF">2013-06-07T07:36:55Z</dcterms:modified>
</cp:coreProperties>
</file>