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95;&#1072;&#1083;&#1100;&#1085;&#1099;&#1081;_&#1082;&#1083;&#1072;&#1089;&#1089;\Desktop\Pedsovet.su\&#1055;&#1088;&#1080;&#1083;&#1086;&#1078;&#1077;&#1085;&#1080;&#1077;%201\chaykovskiy_petr_ilich_-_vremena_goda_-_aprel_podsnezhnik_(zaycev.net).mp3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916832"/>
            <a:ext cx="7406640" cy="1472184"/>
          </a:xfrm>
        </p:spPr>
        <p:txBody>
          <a:bodyPr/>
          <a:lstStyle/>
          <a:p>
            <a:r>
              <a:rPr lang="ru-RU" dirty="0" smtClean="0"/>
              <a:t>В гостях у Елены Благининой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5517232"/>
            <a:ext cx="3672408" cy="108012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Презентация для </a:t>
            </a:r>
            <a:r>
              <a:rPr lang="ru-RU" sz="1600" dirty="0" smtClean="0"/>
              <a:t>учащихся 1-4 </a:t>
            </a:r>
            <a:r>
              <a:rPr lang="ru-RU" sz="1600" dirty="0" smtClean="0"/>
              <a:t>классов</a:t>
            </a:r>
          </a:p>
          <a:p>
            <a:r>
              <a:rPr lang="ru-RU" sz="1600" dirty="0" smtClean="0"/>
              <a:t>Выполнили: </a:t>
            </a:r>
            <a:r>
              <a:rPr lang="ru-RU" sz="1600" dirty="0" smtClean="0"/>
              <a:t>Карева О.П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 </a:t>
            </a:r>
            <a:r>
              <a:rPr lang="ru-RU" sz="1600" dirty="0" smtClean="0"/>
              <a:t>                          </a:t>
            </a:r>
            <a:r>
              <a:rPr lang="ru-RU" sz="1600" dirty="0" err="1" smtClean="0"/>
              <a:t>Ступкина</a:t>
            </a:r>
            <a:r>
              <a:rPr lang="ru-RU" sz="1600" dirty="0" smtClean="0"/>
              <a:t> Т.В.</a:t>
            </a:r>
            <a:endParaRPr lang="ru-RU" sz="1600" dirty="0"/>
          </a:p>
        </p:txBody>
      </p:sp>
      <p:pic>
        <p:nvPicPr>
          <p:cNvPr id="14338" name="Picture 2" descr="http://znayka.net/upload/image/blaginina/blaginina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1666875" cy="1666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Стихи о труде</a:t>
            </a:r>
            <a:endParaRPr lang="ru-RU" dirty="0"/>
          </a:p>
        </p:txBody>
      </p:sp>
      <p:pic>
        <p:nvPicPr>
          <p:cNvPr id="22530" name="Picture 2" descr="http://img-fotki.yandex.ru/get/5809/63197242.3/0_57e1c_d5bbc282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700808"/>
            <a:ext cx="3686175" cy="4762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3648" y="1628800"/>
            <a:ext cx="316835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Как у нашей Ирки</a:t>
            </a:r>
          </a:p>
          <a:p>
            <a:r>
              <a:rPr lang="ru-RU" sz="2000" dirty="0" smtClean="0"/>
              <a:t>На чулках по дырке!</a:t>
            </a:r>
          </a:p>
          <a:p>
            <a:r>
              <a:rPr lang="ru-RU" sz="2000" dirty="0" smtClean="0"/>
              <a:t>Почему,</a:t>
            </a:r>
          </a:p>
          <a:p>
            <a:r>
              <a:rPr lang="ru-RU" sz="2000" dirty="0" smtClean="0"/>
              <a:t>Почему</a:t>
            </a:r>
          </a:p>
          <a:p>
            <a:r>
              <a:rPr lang="ru-RU" sz="2000" dirty="0" smtClean="0"/>
              <a:t>На чулках по дырке?</a:t>
            </a:r>
          </a:p>
          <a:p>
            <a:r>
              <a:rPr lang="ru-RU" sz="2000" dirty="0" smtClean="0"/>
              <a:t>Потому что неохота </a:t>
            </a:r>
          </a:p>
          <a:p>
            <a:r>
              <a:rPr lang="ru-RU" sz="2000" dirty="0" smtClean="0"/>
              <a:t>Штопать нашей Ирке.</a:t>
            </a:r>
          </a:p>
          <a:p>
            <a:r>
              <a:rPr lang="ru-RU" sz="2000" dirty="0" smtClean="0"/>
              <a:t>Как у нашей Натки</a:t>
            </a:r>
          </a:p>
          <a:p>
            <a:r>
              <a:rPr lang="ru-RU" sz="2000" dirty="0" smtClean="0"/>
              <a:t>Штопка на пятке!</a:t>
            </a:r>
          </a:p>
          <a:p>
            <a:r>
              <a:rPr lang="ru-RU" sz="2000" dirty="0" smtClean="0"/>
              <a:t>Почему,</a:t>
            </a:r>
          </a:p>
          <a:p>
            <a:r>
              <a:rPr lang="ru-RU" sz="2000" dirty="0" smtClean="0"/>
              <a:t>Почему</a:t>
            </a:r>
          </a:p>
          <a:p>
            <a:r>
              <a:rPr lang="ru-RU" sz="2000" dirty="0" smtClean="0"/>
              <a:t>Штопка на пятке?</a:t>
            </a:r>
          </a:p>
          <a:p>
            <a:r>
              <a:rPr lang="ru-RU" sz="2000" dirty="0" smtClean="0"/>
              <a:t>Потому что неохота</a:t>
            </a:r>
          </a:p>
          <a:p>
            <a:r>
              <a:rPr lang="ru-RU" sz="2000" dirty="0" smtClean="0"/>
              <a:t>Быть неряхой Натке.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Песенки </a:t>
            </a:r>
            <a:endParaRPr lang="ru-RU" dirty="0"/>
          </a:p>
        </p:txBody>
      </p:sp>
      <p:pic>
        <p:nvPicPr>
          <p:cNvPr id="23554" name="Picture 2" descr="http://vipbook.info/uploads/posts/2013-02/1359824189_d048678a917f3a8372275a41301a8e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717032"/>
            <a:ext cx="2152650" cy="2857500"/>
          </a:xfrm>
          <a:prstGeom prst="rect">
            <a:avLst/>
          </a:prstGeom>
          <a:noFill/>
        </p:spPr>
      </p:pic>
      <p:pic>
        <p:nvPicPr>
          <p:cNvPr id="23556" name="Picture 4" descr="http://skupiknigi.ru/multimedia/books_covers/1002328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268760"/>
            <a:ext cx="1905000" cy="2028826"/>
          </a:xfrm>
          <a:prstGeom prst="rect">
            <a:avLst/>
          </a:prstGeom>
          <a:noFill/>
        </p:spPr>
      </p:pic>
      <p:pic>
        <p:nvPicPr>
          <p:cNvPr id="23558" name="Picture 6" descr="http://www.libex.ru/dimg/1dbc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260648"/>
            <a:ext cx="2152650" cy="2857500"/>
          </a:xfrm>
          <a:prstGeom prst="rect">
            <a:avLst/>
          </a:prstGeom>
          <a:noFill/>
        </p:spPr>
      </p:pic>
      <p:pic>
        <p:nvPicPr>
          <p:cNvPr id="23560" name="Picture 8" descr="http://www.strecoza.ru/upload/iblock/42f/42fb91de994d36e83066d85f746bd6d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3717032"/>
            <a:ext cx="2333625" cy="29718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347864" y="1556792"/>
            <a:ext cx="32403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На пригорке, на горе,</a:t>
            </a:r>
          </a:p>
          <a:p>
            <a:pPr algn="ctr"/>
            <a:r>
              <a:rPr lang="ru-RU" sz="2000" dirty="0" smtClean="0"/>
              <a:t>У сороки на дворе</a:t>
            </a:r>
          </a:p>
          <a:p>
            <a:pPr algn="ctr"/>
            <a:r>
              <a:rPr lang="ru-RU" sz="2000" dirty="0" err="1" smtClean="0"/>
              <a:t>Собралися</a:t>
            </a:r>
            <a:r>
              <a:rPr lang="ru-RU" sz="2000" dirty="0" smtClean="0"/>
              <a:t> гости:</a:t>
            </a:r>
          </a:p>
          <a:p>
            <a:pPr algn="ctr"/>
            <a:r>
              <a:rPr lang="ru-RU" sz="2000" dirty="0" smtClean="0"/>
              <a:t>Пташки-канарейки.</a:t>
            </a:r>
          </a:p>
          <a:p>
            <a:pPr algn="ctr"/>
            <a:r>
              <a:rPr lang="ru-RU" sz="2000" dirty="0" smtClean="0"/>
              <a:t>Кто лежал на травке,</a:t>
            </a:r>
          </a:p>
          <a:p>
            <a:pPr algn="ctr"/>
            <a:r>
              <a:rPr lang="ru-RU" sz="2000" dirty="0" smtClean="0"/>
              <a:t>Кто сидел на лавке,</a:t>
            </a:r>
          </a:p>
          <a:p>
            <a:pPr algn="ctr"/>
            <a:r>
              <a:rPr lang="ru-RU" sz="2000" dirty="0" smtClean="0"/>
              <a:t>А </a:t>
            </a:r>
            <a:r>
              <a:rPr lang="ru-RU" sz="2000" dirty="0" err="1" smtClean="0"/>
              <a:t>лягушка-попрыгушка</a:t>
            </a:r>
            <a:endParaRPr lang="ru-RU" sz="2000" dirty="0" smtClean="0"/>
          </a:p>
          <a:p>
            <a:pPr algn="ctr"/>
            <a:r>
              <a:rPr lang="ru-RU" sz="2000" dirty="0" smtClean="0"/>
              <a:t>Грелась у канавки!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340768"/>
            <a:ext cx="3006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Кто всю ночь по крыше бьёт, </a:t>
            </a:r>
            <a:br>
              <a:rPr lang="ru-RU" dirty="0" smtClean="0"/>
            </a:br>
            <a:r>
              <a:rPr lang="ru-RU" dirty="0" smtClean="0"/>
              <a:t>да постукивает, </a:t>
            </a:r>
            <a:br>
              <a:rPr lang="ru-RU" dirty="0" smtClean="0"/>
            </a:br>
            <a:r>
              <a:rPr lang="ru-RU" dirty="0" smtClean="0"/>
              <a:t>И бормочет, и поёт, </a:t>
            </a:r>
            <a:br>
              <a:rPr lang="ru-RU" dirty="0" smtClean="0"/>
            </a:br>
            <a:r>
              <a:rPr lang="ru-RU" dirty="0" smtClean="0"/>
              <a:t>Убаюкивает?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1628800"/>
            <a:ext cx="1131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Дождь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2636912"/>
            <a:ext cx="3006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 кудрявый хохолок </a:t>
            </a:r>
            <a:br>
              <a:rPr lang="ru-RU" dirty="0" smtClean="0"/>
            </a:br>
            <a:r>
              <a:rPr lang="ru-RU" dirty="0" smtClean="0"/>
              <a:t>Лису из норки поволок. </a:t>
            </a:r>
            <a:br>
              <a:rPr lang="ru-RU" dirty="0" smtClean="0"/>
            </a:br>
            <a:r>
              <a:rPr lang="ru-RU" dirty="0" smtClean="0"/>
              <a:t>На ощупь – очень гладкая, </a:t>
            </a:r>
            <a:br>
              <a:rPr lang="ru-RU" dirty="0" smtClean="0"/>
            </a:br>
            <a:r>
              <a:rPr lang="ru-RU" dirty="0" smtClean="0"/>
              <a:t>На вкус – как сахар сладкая!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3068960"/>
            <a:ext cx="1564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Морковка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4365104"/>
            <a:ext cx="30780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Как на стёжке на дорожке </a:t>
            </a:r>
            <a:br>
              <a:rPr lang="ru-RU" dirty="0" smtClean="0"/>
            </a:br>
            <a:r>
              <a:rPr lang="ru-RU" dirty="0" smtClean="0"/>
              <a:t>Вижу алые серёжки. </a:t>
            </a:r>
            <a:br>
              <a:rPr lang="ru-RU" dirty="0" smtClean="0"/>
            </a:br>
            <a:r>
              <a:rPr lang="ru-RU" dirty="0" smtClean="0"/>
              <a:t>За одною наклонилась, </a:t>
            </a:r>
            <a:br>
              <a:rPr lang="ru-RU" dirty="0" smtClean="0"/>
            </a:br>
            <a:r>
              <a:rPr lang="ru-RU" dirty="0" smtClean="0"/>
              <a:t>А на десять набрела! </a:t>
            </a:r>
            <a:br>
              <a:rPr lang="ru-RU" dirty="0" smtClean="0"/>
            </a:br>
            <a:r>
              <a:rPr lang="ru-RU" dirty="0" smtClean="0"/>
              <a:t>Я клонилась – не ленилась, </a:t>
            </a:r>
            <a:br>
              <a:rPr lang="ru-RU" dirty="0" smtClean="0"/>
            </a:br>
            <a:r>
              <a:rPr lang="ru-RU" dirty="0" smtClean="0"/>
              <a:t>Кружку с верхом набрала.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5013176"/>
            <a:ext cx="1694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Земляника</a:t>
            </a: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24578" name="Picture 2" descr="http://www.tiptip.ru/base_prod/img/morkov_krasna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708920"/>
            <a:ext cx="1512168" cy="1512169"/>
          </a:xfrm>
          <a:prstGeom prst="rect">
            <a:avLst/>
          </a:prstGeom>
          <a:noFill/>
        </p:spPr>
      </p:pic>
      <p:pic>
        <p:nvPicPr>
          <p:cNvPr id="24580" name="Picture 4" descr="http://odogde.ru/wp-content/uploads/2011/05/kapli_dozhd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76672"/>
            <a:ext cx="1520024" cy="1944216"/>
          </a:xfrm>
          <a:prstGeom prst="rect">
            <a:avLst/>
          </a:prstGeom>
          <a:noFill/>
        </p:spPr>
      </p:pic>
      <p:pic>
        <p:nvPicPr>
          <p:cNvPr id="24582" name="Picture 6" descr="http://klub-zolushek.ru/wp-content/uploads/2012/11/zemlyani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509120"/>
            <a:ext cx="238125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Шифровка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0" y="1397000"/>
          <a:ext cx="6096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С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Н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А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В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Е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47664" y="2780928"/>
          <a:ext cx="6095999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У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К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У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К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К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А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Ш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47664" y="4077072"/>
          <a:ext cx="6095999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Й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Ю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Л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Ю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Л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Ю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Т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47664" y="1268760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ВЕСНА</a:t>
            </a:r>
            <a:endParaRPr lang="ru-RU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2636912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КУКУШКА</a:t>
            </a:r>
            <a:endParaRPr lang="ru-RU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2843808" y="4005064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ТЮЛЮЛЮЙ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Считалки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700808"/>
            <a:ext cx="37981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Паровоз, Паровоз,</a:t>
            </a:r>
            <a:b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в подарок нам привёз?</a:t>
            </a:r>
            <a:b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Я привёз цветные книжки.</a:t>
            </a:r>
            <a:b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Пусть читают ребятишки!</a:t>
            </a:r>
            <a:b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привёз карандаши,</a:t>
            </a:r>
            <a:b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Пусть рисуют малыши!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http://www.logozavr.ru/_sys/data/statics/1228/Paint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620688"/>
            <a:ext cx="1266825" cy="952500"/>
          </a:xfrm>
          <a:prstGeom prst="rect">
            <a:avLst/>
          </a:prstGeom>
          <a:noFill/>
        </p:spPr>
      </p:pic>
      <p:pic>
        <p:nvPicPr>
          <p:cNvPr id="1029" name="Picture 5" descr="http://mistergid.ru/image/upload/2011-08-06/330026694634_72502_parovozi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293096"/>
            <a:ext cx="7017296" cy="2144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547664" y="1925836"/>
            <a:ext cx="280831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крыши 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кап,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крыши 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кап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Стал морозец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Очень слаб,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снега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осели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Солнце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горенке живёт,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Солнце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Горенкой плывёт,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на карусели.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 descr="http://news13.ucoz.ru/_nw/4/56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844824"/>
            <a:ext cx="4583832" cy="3437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340768"/>
            <a:ext cx="4392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Говорит она беззвучно,</a:t>
            </a:r>
            <a:br>
              <a:rPr lang="ru-RU" sz="2800" dirty="0" smtClean="0"/>
            </a:br>
            <a:r>
              <a:rPr lang="ru-RU" sz="2800" dirty="0" smtClean="0"/>
              <a:t>А понятно и не скучно.</a:t>
            </a:r>
            <a:br>
              <a:rPr lang="ru-RU" sz="2800" dirty="0" smtClean="0"/>
            </a:br>
            <a:r>
              <a:rPr lang="ru-RU" sz="2800" dirty="0" smtClean="0"/>
              <a:t>Ты беседуй чаще с ней –</a:t>
            </a:r>
            <a:br>
              <a:rPr lang="ru-RU" sz="2800" dirty="0" smtClean="0"/>
            </a:br>
            <a:r>
              <a:rPr lang="ru-RU" sz="2800" dirty="0" smtClean="0"/>
              <a:t>Станешь вчетверо умней.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164288" y="191683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C000"/>
                </a:solidFill>
              </a:rPr>
              <a:t>Книга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1026" name="Picture 2" descr="http://img-fotki.yandex.ru/get/4508/skutch.7a/0_3cd2b_2a7bd45c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573016"/>
            <a:ext cx="2510199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Елена Александровна Благинина</a:t>
            </a:r>
            <a:br>
              <a:rPr lang="ru-RU" dirty="0" smtClean="0"/>
            </a:br>
            <a:r>
              <a:rPr lang="ru-RU" dirty="0" smtClean="0"/>
              <a:t>(1903-1989)</a:t>
            </a:r>
            <a:endParaRPr lang="ru-RU" dirty="0"/>
          </a:p>
        </p:txBody>
      </p:sp>
      <p:pic>
        <p:nvPicPr>
          <p:cNvPr id="1026" name="Picture 2" descr="http://book-hall.ru/files/blagin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628800"/>
            <a:ext cx="3744416" cy="4974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«Осень»</a:t>
            </a:r>
            <a:endParaRPr lang="ru-RU" dirty="0"/>
          </a:p>
        </p:txBody>
      </p:sp>
      <p:pic>
        <p:nvPicPr>
          <p:cNvPr id="16386" name="Picture 2" descr="http://bukinist.su/books_imgs/0765_1673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052736"/>
            <a:ext cx="4133850" cy="53149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1700808"/>
            <a:ext cx="360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Если встанешь на заре —</a:t>
            </a:r>
            <a:br>
              <a:rPr lang="ru-RU" sz="2400" dirty="0" smtClean="0"/>
            </a:br>
            <a:r>
              <a:rPr lang="ru-RU" sz="2400" dirty="0" smtClean="0"/>
              <a:t>Крыши в сером серебре...</a:t>
            </a:r>
            <a:br>
              <a:rPr lang="ru-RU" sz="2400" dirty="0" smtClean="0"/>
            </a:br>
            <a:r>
              <a:rPr lang="ru-RU" sz="2400" dirty="0" smtClean="0"/>
              <a:t>Длинно тень ложится,</a:t>
            </a:r>
            <a:br>
              <a:rPr lang="ru-RU" sz="2400" dirty="0" smtClean="0"/>
            </a:br>
            <a:r>
              <a:rPr lang="ru-RU" sz="2400" dirty="0" smtClean="0"/>
              <a:t>Долго лист кружится.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Весна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24128" y="260648"/>
            <a:ext cx="3024336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Ещё в домах пылают печки</a:t>
            </a:r>
            <a:br>
              <a:rPr lang="ru-RU" sz="1400" dirty="0" smtClean="0"/>
            </a:br>
            <a:r>
              <a:rPr lang="ru-RU" sz="1400" dirty="0" smtClean="0"/>
              <a:t>И поздно солнышко встаёт, </a:t>
            </a:r>
            <a:br>
              <a:rPr lang="ru-RU" sz="1400" dirty="0" smtClean="0"/>
            </a:br>
            <a:r>
              <a:rPr lang="ru-RU" sz="1400" dirty="0" smtClean="0"/>
              <a:t>Ещё у нас по нашей речке</a:t>
            </a:r>
            <a:br>
              <a:rPr lang="ru-RU" sz="1400" dirty="0" smtClean="0"/>
            </a:br>
            <a:r>
              <a:rPr lang="ru-RU" sz="1400" dirty="0" smtClean="0"/>
              <a:t>Спокойно ходят через лёд;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Ещё к сараю за дровами </a:t>
            </a:r>
            <a:br>
              <a:rPr lang="ru-RU" sz="1400" dirty="0" smtClean="0"/>
            </a:br>
            <a:r>
              <a:rPr lang="ru-RU" sz="1400" dirty="0" smtClean="0"/>
              <a:t>Не проберёшься напрямик</a:t>
            </a:r>
            <a:br>
              <a:rPr lang="ru-RU" sz="1400" dirty="0" smtClean="0"/>
            </a:br>
            <a:r>
              <a:rPr lang="ru-RU" sz="1400" dirty="0" smtClean="0"/>
              <a:t>И в садике под деревами</a:t>
            </a:r>
            <a:br>
              <a:rPr lang="ru-RU" sz="1400" dirty="0" smtClean="0"/>
            </a:br>
            <a:r>
              <a:rPr lang="ru-RU" sz="1400" dirty="0" smtClean="0"/>
              <a:t>С метлою дремлёт снеговик;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Ещё мы все тепло одеты -</a:t>
            </a:r>
            <a:br>
              <a:rPr lang="ru-RU" sz="1400" dirty="0" smtClean="0"/>
            </a:br>
            <a:r>
              <a:rPr lang="ru-RU" sz="1400" dirty="0" smtClean="0"/>
              <a:t>В фуфайки, в ватные штаны...</a:t>
            </a:r>
            <a:br>
              <a:rPr lang="ru-RU" sz="1400" dirty="0" smtClean="0"/>
            </a:br>
            <a:r>
              <a:rPr lang="ru-RU" sz="1400" dirty="0" smtClean="0"/>
              <a:t>А всё-таки весны приметы</a:t>
            </a:r>
            <a:br>
              <a:rPr lang="ru-RU" sz="1400" dirty="0" smtClean="0"/>
            </a:br>
            <a:r>
              <a:rPr lang="ru-RU" sz="1400" dirty="0" smtClean="0"/>
              <a:t>Во всём, во всём уже видны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И в том, как крыши потеплели</a:t>
            </a:r>
            <a:br>
              <a:rPr lang="ru-RU" sz="1400" dirty="0" smtClean="0"/>
            </a:br>
            <a:r>
              <a:rPr lang="ru-RU" sz="1400" dirty="0" smtClean="0"/>
              <a:t>И как у солнца на виду </a:t>
            </a:r>
            <a:br>
              <a:rPr lang="ru-RU" sz="1400" dirty="0" smtClean="0"/>
            </a:br>
            <a:r>
              <a:rPr lang="ru-RU" sz="1400" dirty="0" smtClean="0"/>
              <a:t>Капели, падая, запели,</a:t>
            </a:r>
            <a:br>
              <a:rPr lang="ru-RU" sz="1400" dirty="0" smtClean="0"/>
            </a:br>
            <a:r>
              <a:rPr lang="ru-RU" sz="1400" dirty="0" smtClean="0"/>
              <a:t>Залопотали, как в бреду.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И вдруг дорога стала влажной, </a:t>
            </a:r>
            <a:br>
              <a:rPr lang="ru-RU" sz="1400" dirty="0" smtClean="0"/>
            </a:br>
            <a:r>
              <a:rPr lang="ru-RU" sz="1400" dirty="0" smtClean="0"/>
              <a:t>А валенки водой полны...</a:t>
            </a:r>
            <a:br>
              <a:rPr lang="ru-RU" sz="1400" dirty="0" smtClean="0"/>
            </a:br>
            <a:r>
              <a:rPr lang="ru-RU" sz="1400" dirty="0" smtClean="0"/>
              <a:t>И ветер нежный и протяжный</a:t>
            </a:r>
            <a:br>
              <a:rPr lang="ru-RU" sz="1400" dirty="0" smtClean="0"/>
            </a:br>
            <a:r>
              <a:rPr lang="ru-RU" sz="1400" dirty="0" smtClean="0"/>
              <a:t>Повеял с южной стороны.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А воробьи кричат друг дружке</a:t>
            </a:r>
            <a:br>
              <a:rPr lang="ru-RU" sz="1400" dirty="0" smtClean="0"/>
            </a:br>
            <a:r>
              <a:rPr lang="ru-RU" sz="1400" dirty="0" smtClean="0"/>
              <a:t>Про солнце, про его красу.</a:t>
            </a:r>
            <a:br>
              <a:rPr lang="ru-RU" sz="1400" dirty="0" smtClean="0"/>
            </a:br>
            <a:r>
              <a:rPr lang="ru-RU" sz="1400" dirty="0" smtClean="0"/>
              <a:t>И все весёлые веснушки</a:t>
            </a:r>
            <a:br>
              <a:rPr lang="ru-RU" sz="1400" dirty="0" smtClean="0"/>
            </a:br>
            <a:r>
              <a:rPr lang="ru-RU" sz="1400" dirty="0" smtClean="0"/>
              <a:t>Уселись на одном носу...</a:t>
            </a:r>
            <a:endParaRPr lang="ru-RU" sz="1400" dirty="0"/>
          </a:p>
        </p:txBody>
      </p:sp>
      <p:pic>
        <p:nvPicPr>
          <p:cNvPr id="17410" name="Picture 2" descr="http://galleru.g3g.ru/uploads/000b/be/1b/35-1-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484784"/>
            <a:ext cx="2857500" cy="3914776"/>
          </a:xfrm>
          <a:prstGeom prst="rect">
            <a:avLst/>
          </a:prstGeom>
          <a:noFill/>
        </p:spPr>
      </p:pic>
      <p:pic>
        <p:nvPicPr>
          <p:cNvPr id="6" name="chaykovskiy_petr_ilich_-_vremena_goda_-_aprel_podsnezhnik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87624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5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«Посидим в тишине»</a:t>
            </a:r>
            <a:endParaRPr lang="ru-RU" dirty="0"/>
          </a:p>
        </p:txBody>
      </p:sp>
      <p:pic>
        <p:nvPicPr>
          <p:cNvPr id="18436" name="Picture 4" descr="http://www.yavsemogu.ru/media/pei/445/posidim-v-tishine-44596e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268760"/>
            <a:ext cx="3638550" cy="53149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31640" y="1412776"/>
            <a:ext cx="33843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Мама спит, она устала…</a:t>
            </a:r>
            <a:br>
              <a:rPr lang="ru-RU" sz="1600" dirty="0" smtClean="0"/>
            </a:br>
            <a:r>
              <a:rPr lang="ru-RU" sz="1600" dirty="0" smtClean="0"/>
              <a:t>Ну и я играть не стала!</a:t>
            </a:r>
            <a:br>
              <a:rPr lang="ru-RU" sz="1600" dirty="0" smtClean="0"/>
            </a:br>
            <a:r>
              <a:rPr lang="ru-RU" sz="1600" dirty="0" smtClean="0"/>
              <a:t>Я волчка не завожу,</a:t>
            </a:r>
            <a:br>
              <a:rPr lang="ru-RU" sz="1600" dirty="0" smtClean="0"/>
            </a:br>
            <a:r>
              <a:rPr lang="ru-RU" sz="1600" dirty="0" smtClean="0"/>
              <a:t>А уселась и сижу.</a:t>
            </a:r>
          </a:p>
          <a:p>
            <a:r>
              <a:rPr lang="ru-RU" sz="1600" dirty="0" smtClean="0"/>
              <a:t>Не шумят мои игрушки,</a:t>
            </a:r>
            <a:br>
              <a:rPr lang="ru-RU" sz="1600" dirty="0" smtClean="0"/>
            </a:br>
            <a:r>
              <a:rPr lang="ru-RU" sz="1600" dirty="0" smtClean="0"/>
              <a:t>Тихо в комнате пустой.</a:t>
            </a:r>
            <a:br>
              <a:rPr lang="ru-RU" sz="1600" dirty="0" smtClean="0"/>
            </a:br>
            <a:r>
              <a:rPr lang="ru-RU" sz="1600" dirty="0" smtClean="0"/>
              <a:t>А по маминой подушке</a:t>
            </a:r>
            <a:br>
              <a:rPr lang="ru-RU" sz="1600" dirty="0" smtClean="0"/>
            </a:br>
            <a:r>
              <a:rPr lang="ru-RU" sz="1600" dirty="0" smtClean="0"/>
              <a:t>Луч крадется золотой.</a:t>
            </a:r>
          </a:p>
          <a:p>
            <a:r>
              <a:rPr lang="ru-RU" sz="1600" dirty="0" smtClean="0"/>
              <a:t>И сказала я лучу:</a:t>
            </a:r>
            <a:br>
              <a:rPr lang="ru-RU" sz="1600" dirty="0" smtClean="0"/>
            </a:br>
            <a:r>
              <a:rPr lang="ru-RU" sz="1600" dirty="0" smtClean="0"/>
              <a:t>– Я тоже двигаться хочу!</a:t>
            </a:r>
            <a:br>
              <a:rPr lang="ru-RU" sz="1600" dirty="0" smtClean="0"/>
            </a:br>
            <a:r>
              <a:rPr lang="ru-RU" sz="1600" dirty="0" smtClean="0"/>
              <a:t>Я бы многого хотела:</a:t>
            </a:r>
            <a:br>
              <a:rPr lang="ru-RU" sz="1600" dirty="0" smtClean="0"/>
            </a:br>
            <a:r>
              <a:rPr lang="ru-RU" sz="1600" dirty="0" smtClean="0"/>
              <a:t>Вслух читать и мяч катать,</a:t>
            </a:r>
            <a:br>
              <a:rPr lang="ru-RU" sz="1600" dirty="0" smtClean="0"/>
            </a:br>
            <a:r>
              <a:rPr lang="ru-RU" sz="1600" dirty="0" smtClean="0"/>
              <a:t>Я бы песенку пропела,</a:t>
            </a:r>
            <a:br>
              <a:rPr lang="ru-RU" sz="1600" dirty="0" smtClean="0"/>
            </a:br>
            <a:r>
              <a:rPr lang="ru-RU" sz="1600" dirty="0" smtClean="0"/>
              <a:t>Я б могла похохотать,</a:t>
            </a:r>
            <a:br>
              <a:rPr lang="ru-RU" sz="1600" dirty="0" smtClean="0"/>
            </a:br>
            <a:r>
              <a:rPr lang="ru-RU" sz="1600" dirty="0" smtClean="0"/>
              <a:t>Да мало ль я чего хочу!</a:t>
            </a:r>
            <a:br>
              <a:rPr lang="ru-RU" sz="1600" dirty="0" smtClean="0"/>
            </a:br>
            <a:r>
              <a:rPr lang="ru-RU" sz="1600" dirty="0" smtClean="0"/>
              <a:t>Но мама спит, и я молчу.</a:t>
            </a:r>
          </a:p>
          <a:p>
            <a:r>
              <a:rPr lang="ru-RU" sz="1600" dirty="0" smtClean="0"/>
              <a:t>Луч метнулся по стене,</a:t>
            </a:r>
            <a:br>
              <a:rPr lang="ru-RU" sz="1600" dirty="0" smtClean="0"/>
            </a:br>
            <a:r>
              <a:rPr lang="ru-RU" sz="1600" dirty="0" smtClean="0"/>
              <a:t>А потом скользнул ко мне.</a:t>
            </a:r>
            <a:br>
              <a:rPr lang="ru-RU" sz="1600" dirty="0" smtClean="0"/>
            </a:br>
            <a:r>
              <a:rPr lang="ru-RU" sz="1600" dirty="0" smtClean="0"/>
              <a:t>– Ничего, – шепнул он будто, –</a:t>
            </a:r>
            <a:br>
              <a:rPr lang="ru-RU" sz="1600" dirty="0" smtClean="0"/>
            </a:br>
            <a:r>
              <a:rPr lang="ru-RU" sz="1600" dirty="0" smtClean="0"/>
              <a:t>Посидим и в тишине!..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Дети, игры, игрушки…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412776"/>
            <a:ext cx="30780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Я, как мама, не люблю</a:t>
            </a:r>
            <a:br>
              <a:rPr lang="ru-RU" dirty="0" smtClean="0"/>
            </a:br>
            <a:r>
              <a:rPr lang="ru-RU" dirty="0" smtClean="0"/>
              <a:t>В доме беспорядка.</a:t>
            </a:r>
            <a:br>
              <a:rPr lang="ru-RU" dirty="0" smtClean="0"/>
            </a:br>
            <a:r>
              <a:rPr lang="ru-RU" dirty="0" smtClean="0"/>
              <a:t>Одеяло расстелю</a:t>
            </a:r>
            <a:br>
              <a:rPr lang="ru-RU" dirty="0" smtClean="0"/>
            </a:br>
            <a:r>
              <a:rPr lang="ru-RU" dirty="0" smtClean="0"/>
              <a:t>Ровненько да гладко.</a:t>
            </a:r>
          </a:p>
          <a:p>
            <a:r>
              <a:rPr lang="ru-RU" dirty="0" smtClean="0"/>
              <a:t>На пуховые подушки</a:t>
            </a:r>
            <a:br>
              <a:rPr lang="ru-RU" dirty="0" smtClean="0"/>
            </a:br>
            <a:r>
              <a:rPr lang="ru-RU" dirty="0" smtClean="0"/>
              <a:t>Я накину кисею.</a:t>
            </a:r>
            <a:br>
              <a:rPr lang="ru-RU" dirty="0" smtClean="0"/>
            </a:br>
            <a:r>
              <a:rPr lang="ru-RU" dirty="0" smtClean="0"/>
              <a:t>Полюбуйтесь-ка, игрушки,</a:t>
            </a:r>
            <a:br>
              <a:rPr lang="ru-RU" dirty="0" smtClean="0"/>
            </a:br>
            <a:r>
              <a:rPr lang="ru-RU" dirty="0" smtClean="0"/>
              <a:t>На работу на мою!</a:t>
            </a:r>
            <a:endParaRPr lang="ru-RU" dirty="0"/>
          </a:p>
        </p:txBody>
      </p:sp>
      <p:pic>
        <p:nvPicPr>
          <p:cNvPr id="19458" name="Picture 2" descr="http://i079.radikal.ru/0907/1b/088d39f258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212976"/>
            <a:ext cx="4819953" cy="3518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«Научусь-ка я читать»</a:t>
            </a:r>
            <a:endParaRPr lang="ru-RU" dirty="0"/>
          </a:p>
        </p:txBody>
      </p:sp>
      <p:pic>
        <p:nvPicPr>
          <p:cNvPr id="20482" name="Picture 2" descr="http://www.libex.ru/dimg/5ba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060848"/>
            <a:ext cx="2524125" cy="32289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1340768"/>
            <a:ext cx="21602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С</a:t>
            </a:r>
          </a:p>
          <a:p>
            <a:r>
              <a:rPr lang="ru-RU" sz="2000" dirty="0" smtClean="0"/>
              <a:t>Слоны умны,</a:t>
            </a:r>
            <a:br>
              <a:rPr lang="ru-RU" sz="2000" dirty="0" smtClean="0"/>
            </a:br>
            <a:r>
              <a:rPr lang="ru-RU" sz="2000" dirty="0" smtClean="0"/>
              <a:t>Слоны смирны,</a:t>
            </a:r>
            <a:br>
              <a:rPr lang="ru-RU" sz="2000" dirty="0" smtClean="0"/>
            </a:br>
            <a:r>
              <a:rPr lang="ru-RU" sz="2000" dirty="0" smtClean="0"/>
              <a:t>Слоны спокойны</a:t>
            </a:r>
            <a:br>
              <a:rPr lang="ru-RU" sz="2000" dirty="0" smtClean="0"/>
            </a:br>
            <a:r>
              <a:rPr lang="ru-RU" sz="2000" dirty="0" smtClean="0"/>
              <a:t>И сильны.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4509120"/>
            <a:ext cx="264604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Ш</a:t>
            </a:r>
          </a:p>
          <a:p>
            <a:r>
              <a:rPr lang="ru-RU" sz="2000" dirty="0" smtClean="0"/>
              <a:t>Шила шубку -</a:t>
            </a:r>
            <a:br>
              <a:rPr lang="ru-RU" sz="2000" dirty="0" smtClean="0"/>
            </a:br>
            <a:r>
              <a:rPr lang="ru-RU" sz="2000" dirty="0" smtClean="0"/>
              <a:t>Сшила юбку,</a:t>
            </a:r>
            <a:br>
              <a:rPr lang="ru-RU" sz="2000" dirty="0" smtClean="0"/>
            </a:br>
            <a:r>
              <a:rPr lang="ru-RU" sz="2000" dirty="0" smtClean="0"/>
              <a:t>Шила шапку -</a:t>
            </a:r>
            <a:br>
              <a:rPr lang="ru-RU" sz="2000" dirty="0" smtClean="0"/>
            </a:br>
            <a:r>
              <a:rPr lang="ru-RU" sz="2000" dirty="0" smtClean="0"/>
              <a:t>Сшила тапку.</a:t>
            </a:r>
            <a:br>
              <a:rPr lang="ru-RU" sz="2000" dirty="0" smtClean="0"/>
            </a:br>
            <a:r>
              <a:rPr lang="ru-RU" sz="2000" dirty="0" smtClean="0"/>
              <a:t>Хороша швея Наташа!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Переводы </a:t>
            </a:r>
            <a:endParaRPr lang="ru-RU" dirty="0"/>
          </a:p>
        </p:txBody>
      </p:sp>
      <p:pic>
        <p:nvPicPr>
          <p:cNvPr id="21508" name="Picture 4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7620000" cy="5124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7">
      <a:dk1>
        <a:srgbClr val="006600"/>
      </a:dk1>
      <a:lt1>
        <a:srgbClr val="92D050"/>
      </a:lt1>
      <a:dk2>
        <a:srgbClr val="004C00"/>
      </a:dk2>
      <a:lt2>
        <a:srgbClr val="CEF6DA"/>
      </a:lt2>
      <a:accent1>
        <a:srgbClr val="058954"/>
      </a:accent1>
      <a:accent2>
        <a:srgbClr val="619389"/>
      </a:accent2>
      <a:accent3>
        <a:srgbClr val="669900"/>
      </a:accent3>
      <a:accent4>
        <a:srgbClr val="008000"/>
      </a:accent4>
      <a:accent5>
        <a:srgbClr val="339966"/>
      </a:accent5>
      <a:accent6>
        <a:srgbClr val="4C9900"/>
      </a:accent6>
      <a:hlink>
        <a:srgbClr val="3B8D91"/>
      </a:hlink>
      <a:folHlink>
        <a:srgbClr val="7DB1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275</TotalTime>
  <Words>241</Words>
  <Application>Microsoft Office PowerPoint</Application>
  <PresentationFormat>Экран (4:3)</PresentationFormat>
  <Paragraphs>93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В гостях у Елены Благининой</vt:lpstr>
      <vt:lpstr>Загадка </vt:lpstr>
      <vt:lpstr>Елена Александровна Благинина (1903-1989)</vt:lpstr>
      <vt:lpstr>«Осень»</vt:lpstr>
      <vt:lpstr>Весна </vt:lpstr>
      <vt:lpstr>«Посидим в тишине»</vt:lpstr>
      <vt:lpstr>Дети, игры, игрушки…</vt:lpstr>
      <vt:lpstr>«Научусь-ка я читать»</vt:lpstr>
      <vt:lpstr>Переводы </vt:lpstr>
      <vt:lpstr>Стихи о труде</vt:lpstr>
      <vt:lpstr>Песенки </vt:lpstr>
      <vt:lpstr>Загадки </vt:lpstr>
      <vt:lpstr>Шифровка </vt:lpstr>
      <vt:lpstr>Считалки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 у Елены Благининой</dc:title>
  <dc:creator>Olga</dc:creator>
  <cp:lastModifiedBy>Начальный_класс</cp:lastModifiedBy>
  <cp:revision>24</cp:revision>
  <dcterms:created xsi:type="dcterms:W3CDTF">2013-03-18T14:46:29Z</dcterms:created>
  <dcterms:modified xsi:type="dcterms:W3CDTF">2013-09-26T07:17:01Z</dcterms:modified>
</cp:coreProperties>
</file>