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295" r:id="rId6"/>
    <p:sldId id="299" r:id="rId7"/>
    <p:sldId id="300" r:id="rId8"/>
    <p:sldId id="293" r:id="rId9"/>
    <p:sldId id="294" r:id="rId10"/>
    <p:sldId id="296" r:id="rId11"/>
    <p:sldId id="301" r:id="rId12"/>
    <p:sldId id="302" r:id="rId13"/>
    <p:sldId id="258" r:id="rId14"/>
    <p:sldId id="259" r:id="rId15"/>
    <p:sldId id="260" r:id="rId16"/>
    <p:sldId id="261" r:id="rId17"/>
    <p:sldId id="262" r:id="rId18"/>
    <p:sldId id="265" r:id="rId19"/>
    <p:sldId id="266" r:id="rId20"/>
    <p:sldId id="267" r:id="rId21"/>
    <p:sldId id="269" r:id="rId22"/>
    <p:sldId id="270" r:id="rId23"/>
    <p:sldId id="271" r:id="rId24"/>
    <p:sldId id="272" r:id="rId25"/>
    <p:sldId id="273" r:id="rId26"/>
    <p:sldId id="275" r:id="rId27"/>
    <p:sldId id="277" r:id="rId28"/>
    <p:sldId id="279" r:id="rId29"/>
    <p:sldId id="281" r:id="rId30"/>
    <p:sldId id="282" r:id="rId31"/>
    <p:sldId id="285" r:id="rId32"/>
    <p:sldId id="286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6810-E0E3-406D-8B7C-7604EFF00B9C}" type="datetimeFigureOut">
              <a:rPr lang="ru-RU" smtClean="0"/>
              <a:pPr/>
              <a:t>07.01.2014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A36-AEF0-47F4-9FD5-E1F548DFF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7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07154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/>
              <a:t>Иллюстрации Александра Аникеева к песням Владимира Высоцкого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576" y="433038"/>
            <a:ext cx="4056828" cy="592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714488"/>
            <a:ext cx="4929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Все теперь одному, только кажется мне -</a:t>
            </a:r>
          </a:p>
          <a:p>
            <a:r>
              <a:rPr lang="ru-RU" sz="4000" dirty="0" smtClean="0"/>
              <a:t> это я не вернулся из боя.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461"/>
            <a:ext cx="3967181" cy="606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94" y="221455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Ушел один - в том нет беды,</a:t>
            </a:r>
          </a:p>
          <a:p>
            <a:r>
              <a:rPr lang="ru-RU" sz="4000" dirty="0" smtClean="0"/>
              <a:t> но я приду по ваши души!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09300"/>
            <a:ext cx="4000528" cy="588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14298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Отпускать грехи кому - это мне решать,</a:t>
            </a:r>
          </a:p>
          <a:p>
            <a:r>
              <a:rPr lang="ru-RU" sz="4000" dirty="0" smtClean="0"/>
              <a:t> это я козел отпущения!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7678"/>
            <a:ext cx="4126233" cy="615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98" y="15716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Посмотри, как я любуюсь тобой,</a:t>
            </a:r>
          </a:p>
          <a:p>
            <a:r>
              <a:rPr lang="ru-RU" sz="4000" dirty="0" smtClean="0"/>
              <a:t> как мадонной </a:t>
            </a:r>
            <a:r>
              <a:rPr lang="ru-RU" sz="4000" dirty="0" err="1" smtClean="0"/>
              <a:t>Рафаэлевой</a:t>
            </a:r>
            <a:r>
              <a:rPr lang="ru-RU" sz="4000" dirty="0" smtClean="0"/>
              <a:t>...</a:t>
            </a:r>
            <a:endParaRPr lang="ru-RU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3112"/>
            <a:ext cx="4367804" cy="608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857752" y="20002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Застучали мне мысли под темечком,</a:t>
            </a:r>
          </a:p>
          <a:p>
            <a:r>
              <a:rPr lang="ru-RU" sz="4000" dirty="0" smtClean="0"/>
              <a:t> получилось - я зря им клеймен...</a:t>
            </a:r>
            <a:endParaRPr lang="ru-RU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6311"/>
            <a:ext cx="4171971" cy="60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14942" y="278605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Спросил у них леший:</a:t>
            </a:r>
          </a:p>
          <a:p>
            <a:r>
              <a:rPr lang="ru-RU" sz="4000" dirty="0" smtClean="0"/>
              <a:t> "Вы </a:t>
            </a:r>
            <a:r>
              <a:rPr lang="ru-RU" sz="4000" dirty="0" err="1" smtClean="0"/>
              <a:t>камо</a:t>
            </a:r>
            <a:r>
              <a:rPr lang="ru-RU" sz="4000" dirty="0" smtClean="0"/>
              <a:t> </a:t>
            </a:r>
            <a:r>
              <a:rPr lang="ru-RU" sz="4000" dirty="0" err="1" smtClean="0"/>
              <a:t>грядеши</a:t>
            </a:r>
            <a:r>
              <a:rPr lang="ru-RU" sz="4000" dirty="0" smtClean="0"/>
              <a:t>?"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56991"/>
            <a:ext cx="4057669" cy="611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85736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Видно, люди не могут без яда,</a:t>
            </a:r>
          </a:p>
          <a:p>
            <a:r>
              <a:rPr lang="ru-RU" sz="4000" dirty="0" smtClean="0"/>
              <a:t> ну а, значит, не могут без змей!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598" y="361893"/>
            <a:ext cx="4014806" cy="592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6" y="7143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Не сумел я, как было угодно - шито-крыто.</a:t>
            </a:r>
          </a:p>
          <a:p>
            <a:r>
              <a:rPr lang="ru-RU" sz="4000" dirty="0" smtClean="0"/>
              <a:t> Я напротив, ушел всенародно из гранита...</a:t>
            </a:r>
            <a:endParaRPr lang="ru-RU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46" y="214290"/>
            <a:ext cx="4371996" cy="645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6" y="12858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Сколь веревочка не вейся,</a:t>
            </a:r>
          </a:p>
          <a:p>
            <a:r>
              <a:rPr lang="ru-RU" sz="4000" dirty="0" smtClean="0"/>
              <a:t> а совьешься ты в петлю!</a:t>
            </a: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52921" cy="61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0001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Как по Волге-матушке, по реке-кормилице</a:t>
            </a:r>
          </a:p>
          <a:p>
            <a:r>
              <a:rPr lang="ru-RU" sz="4000" dirty="0" smtClean="0"/>
              <a:t> все суда с товарами, струги да ладьи..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6627"/>
            <a:ext cx="4500594" cy="661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5189" y="1643050"/>
            <a:ext cx="440537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Владимир Высоцкий</a:t>
            </a:r>
          </a:p>
          <a:p>
            <a:r>
              <a:rPr lang="ru-RU" sz="3200" b="1" dirty="0" smtClean="0"/>
              <a:t>25.01 1938 – 25.07 1980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85" y="357166"/>
            <a:ext cx="4152919" cy="61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52" y="92867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- Эй, князь, - говорят ни с того, ни с сего, -</a:t>
            </a:r>
          </a:p>
          <a:p>
            <a:r>
              <a:rPr lang="ru-RU" sz="4000" dirty="0" smtClean="0"/>
              <a:t> ведь примешь ты смерть от коня своего...</a:t>
            </a:r>
            <a:endParaRPr lang="ru-RU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85" y="347058"/>
            <a:ext cx="4152919" cy="614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000108"/>
            <a:ext cx="41699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Стремилась ввысь</a:t>
            </a:r>
          </a:p>
          <a:p>
            <a:r>
              <a:rPr lang="ru-RU" sz="4000" dirty="0" smtClean="0"/>
              <a:t> душа твоя...</a:t>
            </a:r>
            <a:endParaRPr lang="ru-RU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021" y="285728"/>
            <a:ext cx="4352945" cy="61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06" y="135729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А житье невестино - омуты, омуты...</a:t>
            </a:r>
          </a:p>
          <a:p>
            <a:r>
              <a:rPr lang="ru-RU" sz="4000" dirty="0" smtClean="0"/>
              <a:t> </a:t>
            </a:r>
            <a:r>
              <a:rPr lang="ru-RU" sz="4000" dirty="0" err="1" smtClean="0"/>
              <a:t>Дожидает</a:t>
            </a:r>
            <a:r>
              <a:rPr lang="ru-RU" sz="4000" dirty="0" smtClean="0"/>
              <a:t> </a:t>
            </a:r>
            <a:r>
              <a:rPr lang="ru-RU" sz="4000" dirty="0" err="1" smtClean="0"/>
              <a:t>Марьюшка</a:t>
            </a:r>
            <a:r>
              <a:rPr lang="ru-RU" sz="4000" dirty="0" smtClean="0"/>
              <a:t>, - поспешай!</a:t>
            </a:r>
            <a:endParaRPr lang="ru-RU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04"/>
            <a:ext cx="4071956" cy="60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8" y="7143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Я не то, чтоб чокнутый какой,</a:t>
            </a:r>
          </a:p>
          <a:p>
            <a:r>
              <a:rPr lang="ru-RU" sz="4000" dirty="0" smtClean="0"/>
              <a:t> но лучше с чертом, чем с самим собой!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203458" cy="61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1214422"/>
            <a:ext cx="261860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Неправда,</a:t>
            </a:r>
          </a:p>
          <a:p>
            <a:r>
              <a:rPr lang="ru-RU" sz="4000" dirty="0" smtClean="0"/>
              <a:t> над нами</a:t>
            </a:r>
          </a:p>
          <a:p>
            <a:r>
              <a:rPr lang="ru-RU" sz="4000" dirty="0" smtClean="0"/>
              <a:t> не бездна,</a:t>
            </a:r>
          </a:p>
          <a:p>
            <a:r>
              <a:rPr lang="ru-RU" sz="4000" dirty="0" smtClean="0"/>
              <a:t> не мрак...</a:t>
            </a:r>
            <a:endParaRPr lang="ru-RU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393" y="267174"/>
            <a:ext cx="4194887" cy="623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785926"/>
            <a:ext cx="47350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Я спел тогда еще,</a:t>
            </a:r>
          </a:p>
          <a:p>
            <a:r>
              <a:rPr lang="ru-RU" sz="4000" dirty="0" smtClean="0"/>
              <a:t> я думал это ближе...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7437"/>
            <a:ext cx="4091006" cy="601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6" y="42860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Нынче по небу солнце нормально идет,</a:t>
            </a:r>
          </a:p>
          <a:p>
            <a:r>
              <a:rPr lang="ru-RU" sz="4000" dirty="0" smtClean="0"/>
              <a:t> потому что мы рвемся на Запад...</a:t>
            </a:r>
            <a:endParaRPr lang="ru-RU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60106"/>
            <a:ext cx="7759025" cy="507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919" y="357166"/>
            <a:ext cx="8772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Конь на скаку и птица влет - по чьей вине?..</a:t>
            </a:r>
            <a:endParaRPr lang="ru-RU" sz="3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4765"/>
            <a:ext cx="4071957" cy="607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78605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И вот по </a:t>
            </a:r>
            <a:r>
              <a:rPr lang="ru-RU" sz="4000" dirty="0" err="1" smtClean="0"/>
              <a:t>тудре</a:t>
            </a:r>
            <a:r>
              <a:rPr lang="ru-RU" sz="4000" dirty="0" smtClean="0"/>
              <a:t> мы, как сиротиночки,</a:t>
            </a:r>
          </a:p>
          <a:p>
            <a:r>
              <a:rPr lang="ru-RU" sz="4000" dirty="0" smtClean="0"/>
              <a:t> не по дороге все, а по </a:t>
            </a:r>
            <a:r>
              <a:rPr lang="ru-RU" sz="4000" dirty="0" err="1" smtClean="0"/>
              <a:t>тропиночке</a:t>
            </a:r>
            <a:r>
              <a:rPr lang="ru-RU" sz="4000" dirty="0" smtClean="0"/>
              <a:t>...</a:t>
            </a:r>
            <a:endParaRPr lang="ru-RU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9483"/>
            <a:ext cx="4071965" cy="602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1214422"/>
            <a:ext cx="31525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Честь короны</a:t>
            </a:r>
          </a:p>
          <a:p>
            <a:r>
              <a:rPr lang="ru-RU" sz="4000" dirty="0" smtClean="0"/>
              <a:t> шахматной</a:t>
            </a:r>
          </a:p>
          <a:p>
            <a:r>
              <a:rPr lang="ru-RU" sz="4000" dirty="0" smtClean="0"/>
              <a:t> на карте...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72503"/>
            <a:ext cx="7643866" cy="505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6944" y="571480"/>
            <a:ext cx="8917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Что-то кони мне попались привередливые...</a:t>
            </a:r>
            <a:endParaRPr lang="ru-RU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93928"/>
            <a:ext cx="4157682" cy="613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6430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Вдруг в окно порхает кто-то из постели от жены...</a:t>
            </a:r>
            <a:endParaRPr lang="ru-RU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372" y="642918"/>
            <a:ext cx="39704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94" y="228599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Ну, как мы место шаха проворонили!..</a:t>
            </a:r>
          </a:p>
          <a:p>
            <a:r>
              <a:rPr lang="ru-RU" sz="4000" dirty="0" smtClean="0"/>
              <a:t> Нам этого потомки не простят!</a:t>
            </a:r>
            <a:endParaRPr lang="ru-R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381"/>
            <a:ext cx="3581417" cy="592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30003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А капитан нам шлет привычный знак:</a:t>
            </a:r>
          </a:p>
          <a:p>
            <a:r>
              <a:rPr lang="ru-RU" sz="4000" dirty="0" smtClean="0"/>
              <a:t> "Еще не вечер!"</a:t>
            </a:r>
            <a:endParaRPr lang="ru-RU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4095770" cy="600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92867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И бродят многочисленные йоги,</a:t>
            </a:r>
          </a:p>
          <a:p>
            <a:r>
              <a:rPr lang="ru-RU" sz="4000" dirty="0" smtClean="0"/>
              <a:t> их, правда, очень трудно распознать...</a:t>
            </a:r>
            <a:endParaRPr lang="ru-RU" sz="4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3823"/>
            <a:ext cx="4071966" cy="605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14876" y="2786058"/>
            <a:ext cx="33714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Не пиши мне</a:t>
            </a:r>
          </a:p>
          <a:p>
            <a:r>
              <a:rPr lang="ru-RU" sz="4000" dirty="0" smtClean="0"/>
              <a:t> про любовь,</a:t>
            </a:r>
          </a:p>
          <a:p>
            <a:r>
              <a:rPr lang="ru-RU" sz="4000" dirty="0" smtClean="0"/>
              <a:t> не поверю я...</a:t>
            </a:r>
            <a:endParaRPr lang="ru-RU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9" y="375746"/>
            <a:ext cx="4405333" cy="634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92867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Но ведь я не агитатор, я потомственный кузнец,</a:t>
            </a:r>
          </a:p>
          <a:p>
            <a:r>
              <a:rPr lang="ru-RU" sz="4000" dirty="0" smtClean="0"/>
              <a:t> да я к полякам в Улан-Батор не поеду наконец!</a:t>
            </a:r>
            <a:endParaRPr lang="ru-RU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4019569" cy="591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10715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Ведьмы мы али не ведьмы, патриотки али нет?!</a:t>
            </a:r>
            <a:endParaRPr lang="ru-RU" sz="4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0042"/>
            <a:ext cx="393430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951" y="1928802"/>
            <a:ext cx="50111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Две судьбы моих –</a:t>
            </a:r>
          </a:p>
          <a:p>
            <a:r>
              <a:rPr lang="ru-RU" sz="4000" dirty="0" smtClean="0"/>
              <a:t> Кривая до Нелегкая...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2472" y="332053"/>
            <a:ext cx="4181494" cy="606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494571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Идет охота на волков,</a:t>
            </a:r>
          </a:p>
          <a:p>
            <a:r>
              <a:rPr lang="ru-RU" sz="4000" dirty="0" smtClean="0"/>
              <a:t> идет охота...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3965229" cy="587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00562" y="2534189"/>
            <a:ext cx="45965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Ой, Вань, гляди,</a:t>
            </a:r>
          </a:p>
          <a:p>
            <a:r>
              <a:rPr lang="ru-RU" sz="4000" dirty="0" smtClean="0"/>
              <a:t> какие попугайчики!</a:t>
            </a:r>
            <a:endParaRPr lang="ru-RU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00042"/>
            <a:ext cx="4538683" cy="59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1000108"/>
            <a:ext cx="30486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Но почему</a:t>
            </a:r>
          </a:p>
          <a:p>
            <a:r>
              <a:rPr lang="ru-RU" sz="4000" dirty="0" smtClean="0"/>
              <a:t> аборигены </a:t>
            </a:r>
          </a:p>
          <a:p>
            <a:r>
              <a:rPr lang="ru-RU" sz="4000" dirty="0" smtClean="0"/>
              <a:t>съели Кука?..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71480"/>
            <a:ext cx="394203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4" y="250030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Но, словно мухи тут и там,</a:t>
            </a:r>
          </a:p>
          <a:p>
            <a:r>
              <a:rPr lang="ru-RU" sz="4000" dirty="0" smtClean="0"/>
              <a:t> ходят слухи по домам...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082"/>
            <a:ext cx="4141387" cy="58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6" y="150017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Соглашайся хотя бы на рай в шалаше,</a:t>
            </a:r>
          </a:p>
          <a:p>
            <a:r>
              <a:rPr lang="ru-RU" sz="4000" dirty="0" smtClean="0"/>
              <a:t>если терем с дворцом кто-то занял...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3" y="580348"/>
            <a:ext cx="3786213" cy="570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Ой, какая же ты близкая и ласковая,</a:t>
            </a:r>
          </a:p>
          <a:p>
            <a:r>
              <a:rPr lang="ru-RU" sz="4000" dirty="0" smtClean="0"/>
              <a:t> альпинистка моя, скалолазка моя!</a:t>
            </a:r>
            <a:endParaRPr lang="ru-RU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486</Words>
  <Application>Microsoft Office PowerPoint</Application>
  <PresentationFormat>Экран (4:3)</PresentationFormat>
  <Paragraphs>74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мамурка</dc:creator>
  <cp:lastModifiedBy>123</cp:lastModifiedBy>
  <cp:revision>14</cp:revision>
  <dcterms:created xsi:type="dcterms:W3CDTF">2013-12-24T16:33:51Z</dcterms:created>
  <dcterms:modified xsi:type="dcterms:W3CDTF">2014-01-07T12:37:25Z</dcterms:modified>
</cp:coreProperties>
</file>