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E674-578B-4A3A-9DF8-EB963355B935}" type="datetimeFigureOut">
              <a:rPr lang="ru-RU" smtClean="0"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3123-D1DF-4EFA-BD84-97987BDCC4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364088" y="260648"/>
            <a:ext cx="341760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СОМКНИТЕ СТРОЙНЫЕ РЯДЫ,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ПОКРЕПЧЕ ЗАКУПОРЬТЕ УШИ!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УШЕЛ ОДИН – В ТОМ НЕТ БЕДЫ,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Я ПРИДУ ПО ВАШИ ДУШИ!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В.С. ВЫСОЦКИЙ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54624" y="2060848"/>
            <a:ext cx="8177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В.С.ВЫСОЦКИЙ. ПОЭТ. АКТЕР. ПЕВЕЦ.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35696" y="3068960"/>
            <a:ext cx="51651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ПО ТВОРЧЕСТВУ В.С.ВЫСОЦКОГО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40050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Чудакова Нина Николаевна, учитель русского языка и литературы МОУ СОШ № 4 имени Владимира  Бурова.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3378" y="476672"/>
            <a:ext cx="719902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73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НЕ УМРЕМ МУЧИТЕЛЬНОЮ ЖИЗНЬЮ,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7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ЛУЧШЕ ВЕЧНОЙ СМЕРТЬЮ ОЖИВЕМ…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7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С. ВЫСОЦКИЙ.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873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 descr="http://www.hamletguide.com/stage/images/3RIA-456819-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688632" cy="33142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8060" y="5661248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1938 - 1980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916832"/>
            <a:ext cx="896668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человек умирает,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Изменяются его портреты.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 другому глаза глядят, и губы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Улыбаются другой улыбкой.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заметила это, вернувшись с похорон одного поэта,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 тех пор проверяла часто,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моя догадка подтвердилась.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Иначе смотрится портрет, иначе…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(А. Ахматова)</a:t>
            </a:r>
          </a:p>
        </p:txBody>
      </p:sp>
      <p:pic>
        <p:nvPicPr>
          <p:cNvPr id="2051" name="Picture 3" descr="http://m.interfax.by/files/2012-01/20120124-180851-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2095500" cy="2790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404664"/>
            <a:ext cx="3960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Родился 25 января 1938 года</a:t>
            </a:r>
          </a:p>
        </p:txBody>
      </p:sp>
      <p:pic>
        <p:nvPicPr>
          <p:cNvPr id="1026" name="Picture 2" descr="http://www.pskov.aif.ru/pictures/201301/vis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7272" y="908720"/>
            <a:ext cx="4953000" cy="3733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869160"/>
            <a:ext cx="32038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Нина Максимовна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ереводчица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 немецкого языка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4869160"/>
            <a:ext cx="39604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Семен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Владимирович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- ветеран войны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полковник в отставке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c.pics.livejournal.com/mpodguzov/46412581/1554/1554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6096000" cy="3886201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589330"/>
            <a:ext cx="62227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Эвакуация: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 Бузулук Казанской области.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.bp.blogspot.com/_vfZQgeRaurA/TLU8DDvEx3I/AAAAAAAAYM8/kMxJbRnZavA/s1600/K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130" y="1916832"/>
            <a:ext cx="4905054" cy="424847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496" y="252807"/>
            <a:ext cx="41764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твои 17 лет?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Большом Каретном.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где начало твоих бед?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Большом Каретном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01208"/>
            <a:ext cx="3208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Игорь Кохановский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044.radikal.ru/0904/fe/242655af96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00375"/>
            <a:ext cx="4286250" cy="3857625"/>
          </a:xfrm>
          <a:prstGeom prst="rect">
            <a:avLst/>
          </a:prstGeom>
          <a:noFill/>
        </p:spPr>
      </p:pic>
      <p:pic>
        <p:nvPicPr>
          <p:cNvPr id="19460" name="Picture 4" descr="http://kashlev.dyndns.org:1799/All%20songs/jpg%20vysotsky/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6024"/>
            <a:ext cx="3429000" cy="3429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20480" y="8367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Драмкружок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 Доме учителя- руководитель- В.И.Богомолов-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1-tub-ru.yandex.net/i?id=140902694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80320" cy="2880320"/>
          </a:xfrm>
          <a:prstGeom prst="rect">
            <a:avLst/>
          </a:prstGeom>
          <a:noFill/>
        </p:spPr>
      </p:pic>
      <p:pic>
        <p:nvPicPr>
          <p:cNvPr id="20484" name="Picture 4" descr="http://www.kp.ru/f/4/image/78/33/3733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24744"/>
            <a:ext cx="2857500" cy="4029075"/>
          </a:xfrm>
          <a:prstGeom prst="rect">
            <a:avLst/>
          </a:prstGeom>
          <a:noFill/>
        </p:spPr>
      </p:pic>
      <p:pic>
        <p:nvPicPr>
          <p:cNvPr id="20486" name="Picture 6" descr="http://img0.liveinternet.ru/images/attach/c/4/80/791/80791652_i_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924944"/>
            <a:ext cx="2638201" cy="36671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75856" y="404664"/>
            <a:ext cx="5941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1956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году поступил в школу- студию МХАТ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datas/muzyka/Tvorchestvo-Vysotskogo/0006-006-1960-god-zachislen-v-truppu-teatra-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503466" cy="4127600"/>
          </a:xfrm>
          <a:prstGeom prst="rect">
            <a:avLst/>
          </a:prstGeom>
          <a:noFill/>
        </p:spPr>
      </p:pic>
      <p:pic>
        <p:nvPicPr>
          <p:cNvPr id="21508" name="Picture 4" descr="http://900igr.net/datai/muzyka/ZHizn-Vladimira-Vysotskogo/0019-023-Nekotoroe-vremja-Vysotskij-rabotal-v-Teatre-imeni-A.-S.-Pushkina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052736"/>
            <a:ext cx="2970330" cy="2376264"/>
          </a:xfrm>
          <a:prstGeom prst="rect">
            <a:avLst/>
          </a:prstGeom>
          <a:noFill/>
        </p:spPr>
      </p:pic>
      <p:pic>
        <p:nvPicPr>
          <p:cNvPr id="21510" name="Picture 6" descr="http://900igr.net/datai/muzyka/ZHizn-Vladimira-Vysotskogo/0019-019-Nekotoroe-vremja-Vysotskij-rabotal-v-Teatre-imeni-A.-S.-Pushkina-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05064"/>
            <a:ext cx="3096344" cy="2270653"/>
          </a:xfrm>
          <a:prstGeom prst="rect">
            <a:avLst/>
          </a:prstGeom>
          <a:noFill/>
        </p:spPr>
      </p:pic>
      <p:pic>
        <p:nvPicPr>
          <p:cNvPr id="21512" name="Picture 8" descr="http://900igr.net/datai/muzyka/ZHizn-Vladimira-Vysotskogo/0019-017-Nekotoroe-vremja-Vysotskij-rabotal-v-Teatre-imeni-A.-S.-Pushkina-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89040"/>
            <a:ext cx="3600400" cy="2760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900igr.net/datas/muzyka/Tvorchestvo-Vysotskogo/0007-007-S-aprelja-1964-po-ijul-1980-god-v-Teatre-dramy-i-komedii-na-Tagan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002"/>
            <a:ext cx="6660232" cy="4995174"/>
          </a:xfrm>
          <a:prstGeom prst="rect">
            <a:avLst/>
          </a:prstGeom>
          <a:noFill/>
        </p:spPr>
      </p:pic>
      <p:pic>
        <p:nvPicPr>
          <p:cNvPr id="22530" name="Picture 2" descr="http://h6.img.mediacache.rugion.ru/_i/forum/files/55/81/00/558100_95972_12857382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-4275"/>
            <a:ext cx="2294254" cy="3073235"/>
          </a:xfrm>
          <a:prstGeom prst="rect">
            <a:avLst/>
          </a:prstGeom>
          <a:noFill/>
        </p:spPr>
      </p:pic>
      <p:pic>
        <p:nvPicPr>
          <p:cNvPr id="22536" name="Picture 8" descr="http://img.scrolls.combats.com/ph/1126361977/big/fOcSW9Ze7qAk88Ig02ClQeiOFkXaynZ2b5BfKPPrNX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348880"/>
            <a:ext cx="3600400" cy="2664296"/>
          </a:xfrm>
          <a:prstGeom prst="rect">
            <a:avLst/>
          </a:prstGeom>
          <a:noFill/>
        </p:spPr>
      </p:pic>
      <p:pic>
        <p:nvPicPr>
          <p:cNvPr id="22532" name="Picture 4" descr="http://s16.radikal.ru/i191/1101/a9/ebb584cb456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077072"/>
            <a:ext cx="3893404" cy="2537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193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12</cp:revision>
  <dcterms:created xsi:type="dcterms:W3CDTF">2014-01-06T14:32:14Z</dcterms:created>
  <dcterms:modified xsi:type="dcterms:W3CDTF">2014-01-06T15:55:47Z</dcterms:modified>
</cp:coreProperties>
</file>