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5" r:id="rId5"/>
    <p:sldId id="258" r:id="rId6"/>
    <p:sldId id="261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76" r:id="rId15"/>
    <p:sldId id="272" r:id="rId16"/>
    <p:sldId id="273" r:id="rId17"/>
    <p:sldId id="271" r:id="rId18"/>
    <p:sldId id="274" r:id="rId19"/>
    <p:sldId id="275" r:id="rId20"/>
    <p:sldId id="277" r:id="rId21"/>
    <p:sldId id="278" r:id="rId22"/>
    <p:sldId id="26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0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5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9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5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9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8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5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51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04BBC3-B152-4873-AB64-8F269080576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01528A-C067-489B-9D2F-02709090C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НА ОЛИМПИАДЕ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64728" y="1310897"/>
            <a:ext cx="16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8 «А»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04" y="413856"/>
            <a:ext cx="5976134" cy="64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8" y="345890"/>
            <a:ext cx="5122141" cy="6779305"/>
          </a:xfrm>
        </p:spPr>
      </p:pic>
    </p:spTree>
    <p:extLst>
      <p:ext uri="{BB962C8B-B14F-4D97-AF65-F5344CB8AC3E}">
        <p14:creationId xmlns:p14="http://schemas.microsoft.com/office/powerpoint/2010/main" val="4393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77" y="334014"/>
            <a:ext cx="9247446" cy="6149913"/>
          </a:xfrm>
        </p:spPr>
      </p:pic>
    </p:spTree>
    <p:extLst>
      <p:ext uri="{BB962C8B-B14F-4D97-AF65-F5344CB8AC3E}">
        <p14:creationId xmlns:p14="http://schemas.microsoft.com/office/powerpoint/2010/main" val="19559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53" y="215262"/>
            <a:ext cx="4885602" cy="6139895"/>
          </a:xfrm>
        </p:spPr>
      </p:pic>
    </p:spTree>
    <p:extLst>
      <p:ext uri="{BB962C8B-B14F-4D97-AF65-F5344CB8AC3E}">
        <p14:creationId xmlns:p14="http://schemas.microsoft.com/office/powerpoint/2010/main" val="31807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63" y="381516"/>
            <a:ext cx="8439073" cy="6244915"/>
          </a:xfrm>
        </p:spPr>
      </p:pic>
    </p:spTree>
    <p:extLst>
      <p:ext uri="{BB962C8B-B14F-4D97-AF65-F5344CB8AC3E}">
        <p14:creationId xmlns:p14="http://schemas.microsoft.com/office/powerpoint/2010/main" val="37993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64" y="357765"/>
            <a:ext cx="5975770" cy="6672697"/>
          </a:xfrm>
        </p:spPr>
      </p:pic>
    </p:spTree>
    <p:extLst>
      <p:ext uri="{BB962C8B-B14F-4D97-AF65-F5344CB8AC3E}">
        <p14:creationId xmlns:p14="http://schemas.microsoft.com/office/powerpoint/2010/main" val="8459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74" y="191511"/>
            <a:ext cx="9634033" cy="6289647"/>
          </a:xfrm>
        </p:spPr>
      </p:pic>
    </p:spTree>
    <p:extLst>
      <p:ext uri="{BB962C8B-B14F-4D97-AF65-F5344CB8AC3E}">
        <p14:creationId xmlns:p14="http://schemas.microsoft.com/office/powerpoint/2010/main" val="1760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89" y="381516"/>
            <a:ext cx="8938193" cy="6243966"/>
          </a:xfrm>
        </p:spPr>
      </p:pic>
    </p:spTree>
    <p:extLst>
      <p:ext uri="{BB962C8B-B14F-4D97-AF65-F5344CB8AC3E}">
        <p14:creationId xmlns:p14="http://schemas.microsoft.com/office/powerpoint/2010/main" val="31257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87" y="417142"/>
            <a:ext cx="7676530" cy="6207024"/>
          </a:xfrm>
        </p:spPr>
      </p:pic>
    </p:spTree>
    <p:extLst>
      <p:ext uri="{BB962C8B-B14F-4D97-AF65-F5344CB8AC3E}">
        <p14:creationId xmlns:p14="http://schemas.microsoft.com/office/powerpoint/2010/main" val="19885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76" y="286514"/>
            <a:ext cx="6534349" cy="6243009"/>
          </a:xfrm>
        </p:spPr>
      </p:pic>
    </p:spTree>
    <p:extLst>
      <p:ext uri="{BB962C8B-B14F-4D97-AF65-F5344CB8AC3E}">
        <p14:creationId xmlns:p14="http://schemas.microsoft.com/office/powerpoint/2010/main" val="24845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02" y="464644"/>
            <a:ext cx="4018731" cy="6008071"/>
          </a:xfrm>
        </p:spPr>
      </p:pic>
    </p:spTree>
    <p:extLst>
      <p:ext uri="{BB962C8B-B14F-4D97-AF65-F5344CB8AC3E}">
        <p14:creationId xmlns:p14="http://schemas.microsoft.com/office/powerpoint/2010/main" val="3543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8388"/>
            <a:ext cx="9258235" cy="6157088"/>
          </a:xfrm>
        </p:spPr>
      </p:pic>
    </p:spTree>
    <p:extLst>
      <p:ext uri="{BB962C8B-B14F-4D97-AF65-F5344CB8AC3E}">
        <p14:creationId xmlns:p14="http://schemas.microsoft.com/office/powerpoint/2010/main" val="2525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21" y="246320"/>
            <a:ext cx="8716117" cy="6469296"/>
          </a:xfrm>
        </p:spPr>
      </p:pic>
    </p:spTree>
    <p:extLst>
      <p:ext uri="{BB962C8B-B14F-4D97-AF65-F5344CB8AC3E}">
        <p14:creationId xmlns:p14="http://schemas.microsoft.com/office/powerpoint/2010/main" val="28073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40" y="500898"/>
            <a:ext cx="8848725" cy="5859822"/>
          </a:xfrm>
        </p:spPr>
      </p:pic>
    </p:spTree>
    <p:extLst>
      <p:ext uri="{BB962C8B-B14F-4D97-AF65-F5344CB8AC3E}">
        <p14:creationId xmlns:p14="http://schemas.microsoft.com/office/powerpoint/2010/main" val="6735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8" y="502696"/>
            <a:ext cx="10364104" cy="6497808"/>
          </a:xfrm>
        </p:spPr>
      </p:pic>
    </p:spTree>
    <p:extLst>
      <p:ext uri="{BB962C8B-B14F-4D97-AF65-F5344CB8AC3E}">
        <p14:creationId xmlns:p14="http://schemas.microsoft.com/office/powerpoint/2010/main" val="3164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134" y="1188859"/>
            <a:ext cx="7085610" cy="1371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С ПРАЗДНИКОМ!!!</a:t>
            </a:r>
            <a:br>
              <a:rPr lang="ru-RU" sz="6000" b="1" dirty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255"/>
            <a:ext cx="4940135" cy="6883255"/>
          </a:xfrm>
        </p:spPr>
      </p:pic>
    </p:spTree>
    <p:extLst>
      <p:ext uri="{BB962C8B-B14F-4D97-AF65-F5344CB8AC3E}">
        <p14:creationId xmlns:p14="http://schemas.microsoft.com/office/powerpoint/2010/main" val="32217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02" y="310264"/>
            <a:ext cx="6788041" cy="6652281"/>
          </a:xfrm>
        </p:spPr>
      </p:pic>
    </p:spTree>
    <p:extLst>
      <p:ext uri="{BB962C8B-B14F-4D97-AF65-F5344CB8AC3E}">
        <p14:creationId xmlns:p14="http://schemas.microsoft.com/office/powerpoint/2010/main" val="8975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4" y="-212250"/>
            <a:ext cx="10761023" cy="6452411"/>
          </a:xfrm>
        </p:spPr>
      </p:pic>
    </p:spTree>
    <p:extLst>
      <p:ext uri="{BB962C8B-B14F-4D97-AF65-F5344CB8AC3E}">
        <p14:creationId xmlns:p14="http://schemas.microsoft.com/office/powerpoint/2010/main" val="25738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5" y="-183086"/>
            <a:ext cx="8124330" cy="7041086"/>
          </a:xfrm>
        </p:spPr>
      </p:pic>
    </p:spTree>
    <p:extLst>
      <p:ext uri="{BB962C8B-B14F-4D97-AF65-F5344CB8AC3E}">
        <p14:creationId xmlns:p14="http://schemas.microsoft.com/office/powerpoint/2010/main" val="11854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78" y="405266"/>
            <a:ext cx="5185309" cy="6554464"/>
          </a:xfrm>
        </p:spPr>
      </p:pic>
    </p:spTree>
    <p:extLst>
      <p:ext uri="{BB962C8B-B14F-4D97-AF65-F5344CB8AC3E}">
        <p14:creationId xmlns:p14="http://schemas.microsoft.com/office/powerpoint/2010/main" val="26779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8" y="381516"/>
            <a:ext cx="8166520" cy="6337220"/>
          </a:xfrm>
        </p:spPr>
      </p:pic>
    </p:spTree>
    <p:extLst>
      <p:ext uri="{BB962C8B-B14F-4D97-AF65-F5344CB8AC3E}">
        <p14:creationId xmlns:p14="http://schemas.microsoft.com/office/powerpoint/2010/main" val="22009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58" y="334015"/>
            <a:ext cx="9098240" cy="6256790"/>
          </a:xfrm>
        </p:spPr>
      </p:pic>
    </p:spTree>
    <p:extLst>
      <p:ext uri="{BB962C8B-B14F-4D97-AF65-F5344CB8AC3E}">
        <p14:creationId xmlns:p14="http://schemas.microsoft.com/office/powerpoint/2010/main" val="39346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70" y="452768"/>
            <a:ext cx="4620895" cy="5776120"/>
          </a:xfrm>
        </p:spPr>
      </p:pic>
    </p:spTree>
    <p:extLst>
      <p:ext uri="{BB962C8B-B14F-4D97-AF65-F5344CB8AC3E}">
        <p14:creationId xmlns:p14="http://schemas.microsoft.com/office/powerpoint/2010/main" val="16743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113</TotalTime>
  <Words>10</Words>
  <Application>Microsoft Office PowerPoint</Application>
  <PresentationFormat>Широкоэкранный</PresentationFormat>
  <Paragraphs>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Savon</vt:lpstr>
      <vt:lpstr>НАШИ НА ОЛИМПИАДЕ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ПРАЗДНИКОМ!!!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11</cp:revision>
  <dcterms:created xsi:type="dcterms:W3CDTF">2014-02-06T13:25:08Z</dcterms:created>
  <dcterms:modified xsi:type="dcterms:W3CDTF">2014-02-20T16:41:08Z</dcterms:modified>
</cp:coreProperties>
</file>