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33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357166"/>
            <a:ext cx="6359229" cy="58477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ДЕНЬ ГЕРОЕВ ОТЕЧЕСТВА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http://pochta-polevaya.ru/content/i/969/0510550530530560540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943" y="3902730"/>
            <a:ext cx="1466903" cy="281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ordenrf.ru/upload/nagrady/medal-georoy-sovetsvkogo-soyu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17" y="3845630"/>
            <a:ext cx="1537832" cy="284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rofi-forex.org/system/news/her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3" t="3157" r="20099" b="4105"/>
          <a:stretch/>
        </p:blipFill>
        <p:spPr bwMode="auto">
          <a:xfrm>
            <a:off x="3931062" y="3861047"/>
            <a:ext cx="1497435" cy="284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ordenrf.ru/upload/nagrady/ordena-slav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64248"/>
            <a:ext cx="2677668" cy="268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bestia-wm.ru/wp-content/uploads/2012/05/Orden-Svyatogo-Georgiya-4-j-stepen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64248"/>
            <a:ext cx="1557042" cy="266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357166"/>
            <a:ext cx="6359229" cy="58477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ГЕРОЙ 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РОССИЙСКОЙ ФЕДЕРАЦИИ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26" name="AutoShape 2" descr="https://upload.wikimedia.org/wikipedia/commons/3/3b/Order_of_St._George%2C_4th_clas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upload.wikimedia.org/wikipedia/commons/3/3b/Order_of_St._George%2C_4th_clas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upload.wikimedia.org/wikipedia/commons/3/3b/Order_of_St._George%2C_4th_clas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2" name="AutoShape 2" descr="http://irkipedia.ru/sites/default/files/Imennoy/Geroi_Sovetskogo_Soyuza_i_Rossii/hero_of_uss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339752" y="1268760"/>
            <a:ext cx="62646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Колесников Евгений Николаевич</a:t>
            </a:r>
          </a:p>
          <a:p>
            <a:pPr algn="ctr"/>
            <a:r>
              <a:rPr lang="ru-RU" sz="2400" b="1" dirty="0"/>
              <a:t>(Выпускник 1981 года)</a:t>
            </a:r>
          </a:p>
          <a:p>
            <a:pPr algn="just"/>
            <a:r>
              <a:rPr lang="ru-RU" sz="2400" dirty="0"/>
              <a:t>Родился 29 ноября 1963 года в городе Завитинск Амурской области. В Советской Армии с августа 1981 года. В 1985 году окончил Ташкентское высшее общевойсковое командное училище имени </a:t>
            </a:r>
            <a:r>
              <a:rPr lang="ru-RU" sz="2400" dirty="0" err="1"/>
              <a:t>В.И.Ленина</a:t>
            </a:r>
            <a:r>
              <a:rPr lang="ru-RU" sz="2400" dirty="0"/>
              <a:t>. За мужество и героизм, проявленные при выполнении  специального задания, Указом Президента Российской Федерации № 434 от 3 мая 1995 года гвардии майору Колесникову присвоено звание Героя Российской Федерации </a:t>
            </a:r>
            <a:r>
              <a:rPr lang="ru-RU" sz="2400" b="1" dirty="0"/>
              <a:t>(посмертно). </a:t>
            </a:r>
          </a:p>
        </p:txBody>
      </p:sp>
      <p:pic>
        <p:nvPicPr>
          <p:cNvPr id="2050" name="Рисунок 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35" y="1448048"/>
            <a:ext cx="1959768" cy="268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12" y="4473336"/>
            <a:ext cx="1010965" cy="199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089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357166"/>
            <a:ext cx="6359229" cy="58477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ГЕРОЙ 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РОССИЙСКОЙ ФЕДЕРАЦИИ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26" name="AutoShape 2" descr="https://upload.wikimedia.org/wikipedia/commons/3/3b/Order_of_St._George%2C_4th_clas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upload.wikimedia.org/wikipedia/commons/3/3b/Order_of_St._George%2C_4th_clas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upload.wikimedia.org/wikipedia/commons/3/3b/Order_of_St._George%2C_4th_clas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2" name="AutoShape 2" descr="http://irkipedia.ru/sites/default/files/Imennoy/Geroi_Sovetskogo_Soyuza_i_Rossii/hero_of_uss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55776" y="1268760"/>
            <a:ext cx="60486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Медведев Сергей Юрьевич</a:t>
            </a:r>
          </a:p>
          <a:p>
            <a:pPr algn="ctr"/>
            <a:r>
              <a:rPr lang="ru-RU" sz="2400" b="1" dirty="0" smtClean="0"/>
              <a:t>(</a:t>
            </a:r>
            <a:r>
              <a:rPr lang="ru-RU" sz="2400" b="1" dirty="0"/>
              <a:t>Выпускник 1987 года, 5 рота.)</a:t>
            </a:r>
          </a:p>
          <a:p>
            <a:pPr algn="just"/>
            <a:r>
              <a:rPr lang="ru-RU" sz="2400" dirty="0"/>
              <a:t>         Родился 9 сентября 1970 года в городе Алма-Ате. В 1987 году поступил в Алма-Атинское высшее пограничное училище. По выпуску был назначен заместителем начальника 11 пограничной заставы 134 пограничного отряда, Восточного пограничного округа. Награжден за мужество и героизм, проявленные при боевых действиях в Республике Таджикистан. Указ Президента РФ от 3 октября 1994 года №1965.</a:t>
            </a:r>
          </a:p>
        </p:txBody>
      </p:sp>
      <p:pic>
        <p:nvPicPr>
          <p:cNvPr id="3074" name="Picture 2" descr="4444444444"/>
          <p:cNvPicPr>
            <a:picLocks noChangeAspect="1" noChangeArrowheads="1"/>
          </p:cNvPicPr>
          <p:nvPr/>
        </p:nvPicPr>
        <p:blipFill>
          <a:blip r:embed="rId2" cstate="print">
            <a:lum bright="3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7"/>
          <a:stretch>
            <a:fillRect/>
          </a:stretch>
        </p:blipFill>
        <p:spPr bwMode="auto">
          <a:xfrm>
            <a:off x="223837" y="1268761"/>
            <a:ext cx="2158798" cy="2706038"/>
          </a:xfrm>
          <a:prstGeom prst="rect">
            <a:avLst/>
          </a:prstGeom>
          <a:noFill/>
          <a:effectLst>
            <a:outerShdw dist="53882" dir="2700000" algn="ctr" rotWithShape="0">
              <a:srgbClr val="00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1246298" cy="252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780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357166"/>
            <a:ext cx="6359229" cy="58477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ГЕРОЙ 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РОССИЙСКОЙ ФЕДЕРАЦИИ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26" name="AutoShape 2" descr="https://upload.wikimedia.org/wikipedia/commons/3/3b/Order_of_St._George%2C_4th_clas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upload.wikimedia.org/wikipedia/commons/3/3b/Order_of_St._George%2C_4th_clas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upload.wikimedia.org/wikipedia/commons/3/3b/Order_of_St._George%2C_4th_clas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2" name="AutoShape 2" descr="http://irkipedia.ru/sites/default/files/Imennoy/Geroi_Sovetskogo_Soyuza_i_Rossii/hero_of_uss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987824" y="1484784"/>
            <a:ext cx="56126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Сафин Дмитрий Анатольевич.</a:t>
            </a:r>
            <a:endParaRPr lang="ru-RU" sz="2400" b="1" dirty="0"/>
          </a:p>
          <a:p>
            <a:pPr algn="ctr"/>
            <a:r>
              <a:rPr lang="ru-RU" sz="2400" b="1" dirty="0"/>
              <a:t>(Выпускник 1989 г., 4 взвод 6 роты.)</a:t>
            </a:r>
          </a:p>
          <a:p>
            <a:pPr algn="just"/>
            <a:r>
              <a:rPr lang="ru-RU" sz="2400" dirty="0"/>
              <a:t>             Родился 8 декабря 1970 года в г. Междуреченске Кемеровской обл. Указом Президента Российской Федерации от 4 мая 2001 году, за мужество и героизм, проявленные в контртеррористической операции на Северном Кавказе, майору Сафину Дмитрию Анатольевичу присвоено звание Героя Российской Федерации с вручением медали «Золотая Звезда» Героя </a:t>
            </a:r>
            <a:r>
              <a:rPr lang="ru-RU" sz="2400" dirty="0" smtClean="0"/>
              <a:t>России.</a:t>
            </a:r>
            <a:endParaRPr lang="ru-RU" sz="2400" dirty="0"/>
          </a:p>
        </p:txBody>
      </p:sp>
      <p:pic>
        <p:nvPicPr>
          <p:cNvPr id="3075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72" y="3995625"/>
            <a:ext cx="1325475" cy="268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Сафин"/>
          <p:cNvPicPr>
            <a:picLocks noChangeAspect="1" noChangeArrowheads="1"/>
          </p:cNvPicPr>
          <p:nvPr/>
        </p:nvPicPr>
        <p:blipFill>
          <a:blip r:embed="rId3" cstate="print">
            <a:lum bright="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8" b="17224"/>
          <a:stretch>
            <a:fillRect/>
          </a:stretch>
        </p:blipFill>
        <p:spPr bwMode="auto">
          <a:xfrm>
            <a:off x="380274" y="1340768"/>
            <a:ext cx="2113273" cy="2469753"/>
          </a:xfrm>
          <a:prstGeom prst="rect">
            <a:avLst/>
          </a:prstGeom>
          <a:noFill/>
          <a:effectLst>
            <a:outerShdw dist="53882" dir="2700000" algn="ctr" rotWithShape="0">
              <a:srgbClr val="00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333333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642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357166"/>
            <a:ext cx="6359229" cy="58477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ГЕРОЙ 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РОССИЙСКОЙ ФЕДЕРАЦИИ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26" name="AutoShape 2" descr="https://upload.wikimedia.org/wikipedia/commons/3/3b/Order_of_St._George%2C_4th_clas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upload.wikimedia.org/wikipedia/commons/3/3b/Order_of_St._George%2C_4th_clas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upload.wikimedia.org/wikipedia/commons/3/3b/Order_of_St._George%2C_4th_clas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2" name="AutoShape 2" descr="http://irkipedia.ru/sites/default/files/Imennoy/Geroi_Sovetskogo_Soyuza_i_Rossii/hero_of_uss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411760" y="940825"/>
            <a:ext cx="65527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/>
              <a:t>Мариенко</a:t>
            </a:r>
            <a:r>
              <a:rPr lang="ru-RU" sz="2400" b="1" dirty="0"/>
              <a:t> Виталий </a:t>
            </a:r>
            <a:r>
              <a:rPr lang="ru-RU" sz="2400" b="1" dirty="0" smtClean="0"/>
              <a:t>Леонидович(</a:t>
            </a:r>
          </a:p>
          <a:p>
            <a:pPr algn="ctr"/>
            <a:r>
              <a:rPr lang="ru-RU" sz="2400" b="1" dirty="0" smtClean="0"/>
              <a:t>Выпускник </a:t>
            </a:r>
            <a:r>
              <a:rPr lang="ru-RU" sz="2400" b="1" dirty="0"/>
              <a:t>1992 года</a:t>
            </a:r>
            <a:r>
              <a:rPr lang="ru-RU" sz="2400" b="1" dirty="0" smtClean="0"/>
              <a:t>)</a:t>
            </a:r>
          </a:p>
          <a:p>
            <a:pPr algn="just"/>
            <a:r>
              <a:rPr lang="ru-RU" sz="2400" dirty="0" smtClean="0"/>
              <a:t>Родился </a:t>
            </a:r>
            <a:r>
              <a:rPr lang="ru-RU" sz="2400" dirty="0"/>
              <a:t>в Калининграде. 1997 г. окончил </a:t>
            </a:r>
            <a:r>
              <a:rPr lang="ru-RU" sz="2400" dirty="0" smtClean="0"/>
              <a:t>Нижегородское высшее </a:t>
            </a:r>
            <a:r>
              <a:rPr lang="ru-RU" sz="2400" dirty="0"/>
              <a:t>военно-инженерное командное училище. Служил в 136 гвардейской отдельной мотострелковой бригаде Северокавказского ВО, дислоцированной в г. Буйнакске Республики Дагестан. В 1999 году участвовал в отражении вторжения банд чеченских и международных террористов из Чечни в Дагестан. За мужество и героизм, проявленные при выполнении специального задания, Указом Президента РФ от 16.9.1999 г. гвардии старшему лейтенанту </a:t>
            </a:r>
            <a:r>
              <a:rPr lang="ru-RU" sz="2400" dirty="0" err="1"/>
              <a:t>Мариенко</a:t>
            </a:r>
            <a:r>
              <a:rPr lang="ru-RU" sz="2400" dirty="0"/>
              <a:t> Виталию Леонидовичу присвоено звание Героя РФ </a:t>
            </a:r>
            <a:r>
              <a:rPr lang="ru-RU" sz="2400" b="1" dirty="0"/>
              <a:t>(посмертно).</a:t>
            </a:r>
          </a:p>
        </p:txBody>
      </p:sp>
      <p:pic>
        <p:nvPicPr>
          <p:cNvPr id="5122" name="Рисунок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37" y="907302"/>
            <a:ext cx="2237223" cy="314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12" y="4365104"/>
            <a:ext cx="1178300" cy="231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913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357166"/>
            <a:ext cx="6359229" cy="58477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ОРДЕН СВЯТОГО ГЕОРГИЯ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26" name="AutoShape 2" descr="https://upload.wikimedia.org/wikipedia/commons/3/3b/Order_of_St._George%2C_4th_clas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upload.wikimedia.org/wikipedia/commons/3/3b/Order_of_St._George%2C_4th_clas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upload.wikimedia.org/wikipedia/commons/3/3b/Order_of_St._George%2C_4th_clas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Борис\Downloads\Order_of_St._George,_4th_cla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3075791" cy="34385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596" y="857232"/>
            <a:ext cx="835824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36900" indent="45720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Императорский Военный орден Святого Великомученика и Победоносца Георгия (Орден Святого Георгия)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высшая военная награда Российской империи. </a:t>
            </a:r>
          </a:p>
          <a:p>
            <a:pPr marL="3136900" indent="4572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Учреждён императрицей Екатериной II 26 ноября (7 декабря) 1769 в честь Святого Георгия для отличия офицеров за заслуги на поле боя и выслугу в воинских чинах. Имел четыре степени отличия. Орденом награждено более 10 тысяч человек, первой, высшей степенью ордена — всего 23 человека, из них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только четверо стали кавалерами всех 4 степеней. Второй степени ордена были удостоены 125 человек.</a:t>
            </a:r>
          </a:p>
          <a:p>
            <a:pPr indent="3556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Первым кавалером ордена, не считая Екатерины II, стал в декабре 1769 года подполковник Ф. И.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Фабрициан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который был удостоен сразу 3-й степени, минуя низшую. Первым кавалером 4-й степени стал в феврале 1770 года премьер-майор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Рейнгольд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Людвиг фон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Паткуль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357166"/>
            <a:ext cx="6359229" cy="58477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ОРДЕН СЛАВЫ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26" name="AutoShape 2" descr="https://upload.wikimedia.org/wikipedia/commons/3/3b/Order_of_St._George%2C_4th_clas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upload.wikimedia.org/wikipedia/commons/3/3b/Order_of_St._George%2C_4th_clas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upload.wikimedia.org/wikipedia/commons/3/3b/Order_of_St._George%2C_4th_clas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00034" y="1000108"/>
            <a:ext cx="850112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94100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594100" indent="3556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Орден Славы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военный орден СССР, учреждён Указом Президиума ВС СССР от 8.11.1943г. Награждаются лица рядового и сержантского состава Красной Армии, а в авиации — и лица, имеющие звание младшего лейтенанта. Вручался только за личные заслуги.</a:t>
            </a: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indent="3556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Орден Славы имеет три степени, из которых орден высшей I степени — золотой, а II и III — серебряные (у второй степени был позолочен центральный медальон). Эти знаки отличия могли быть выданы за личный подвиг на поле боя, выдавались в порядке строгой последовательности — от низшей степени к высшей.</a:t>
            </a:r>
          </a:p>
          <a:p>
            <a:pPr indent="3556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1978 году за отличие в боях Великой Отечественной войны и подвиги в других военных конфликтах было выдано около миллиона знаков Ордена Славы III степени, более 46 тысяч — II степени и 2562 — I степени.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7" name="Picture 1" descr="C:\Users\Борис\Download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3643338" cy="2612205"/>
          </a:xfrm>
          <a:prstGeom prst="rect">
            <a:avLst/>
          </a:prstGeom>
          <a:noFill/>
        </p:spPr>
      </p:pic>
      <p:pic>
        <p:nvPicPr>
          <p:cNvPr id="9" name="Picture 1" descr="C:\Users\Борис\Download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682" y="1295384"/>
            <a:ext cx="3643338" cy="26122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357166"/>
            <a:ext cx="6359229" cy="58477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ГЕРОЙ СОВЕТСКОГО СОЮЗА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26" name="AutoShape 2" descr="https://upload.wikimedia.org/wikipedia/commons/3/3b/Order_of_St._George%2C_4th_clas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upload.wikimedia.org/wikipedia/commons/3/3b/Order_of_St._George%2C_4th_clas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upload.wikimedia.org/wikipedia/commons/3/3b/Order_of_St._George%2C_4th_clas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214810" y="1071546"/>
            <a:ext cx="46434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94100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Герой Советского Союза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высшая степень отличия СССР. Высшее звание, которого удостаивали за совершение подвига или выдающихся заслуг во время боевых действий, а также, в виде исключения, и в мирное время.</a:t>
            </a:r>
          </a:p>
          <a:p>
            <a:pPr indent="3556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Звание впервые установлено Постановлением ЦИК СССР от 16 апреля 1934 года, дополнительный знак отличия для Героя Советского Союза — медаль «Золотая Звезда» — учреждена Указом Президиума Верховного Совета СССР от 1 августа 1939 года.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AutoShape 2" descr="http://irkipedia.ru/sites/default/files/Imennoy/Geroi_Sovetskogo_Soyuza_i_Rossii/hero_of_uss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3" name="Picture 3" descr="C:\Users\Борис\Downloads\hero_of_uss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2781990" cy="3929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357166"/>
            <a:ext cx="6359229" cy="58477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ГЕРОЙ СОВЕТСКОГО СОЮЗА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26" name="AutoShape 2" descr="https://upload.wikimedia.org/wikipedia/commons/3/3b/Order_of_St._George%2C_4th_clas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upload.wikimedia.org/wikipedia/commons/3/3b/Order_of_St._George%2C_4th_clas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upload.wikimedia.org/wikipedia/commons/3/3b/Order_of_St._George%2C_4th_clas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214810" y="1071546"/>
            <a:ext cx="478634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94100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2000" dirty="0" smtClean="0"/>
              <a:t>Первыми, кто был удостоен звания Героя Советского Союза, стали 20 апреля 1934 года полярные лётчики </a:t>
            </a:r>
          </a:p>
          <a:p>
            <a:pPr indent="723900" algn="just"/>
            <a:r>
              <a:rPr lang="ru-RU" sz="2000" dirty="0" smtClean="0"/>
              <a:t>Анатолий </a:t>
            </a:r>
            <a:r>
              <a:rPr lang="ru-RU" sz="2000" dirty="0" err="1" smtClean="0"/>
              <a:t>Ляпидевский</a:t>
            </a:r>
            <a:endParaRPr lang="ru-RU" sz="2000" dirty="0" smtClean="0"/>
          </a:p>
          <a:p>
            <a:pPr algn="just"/>
            <a:r>
              <a:rPr lang="ru-RU" sz="2000" dirty="0" smtClean="0"/>
              <a:t>(медаль «Золотая Звезда» № 1), </a:t>
            </a:r>
          </a:p>
          <a:p>
            <a:pPr indent="723900"/>
            <a:r>
              <a:rPr lang="ru-RU" sz="2000" dirty="0" smtClean="0"/>
              <a:t>Сигизмунд </a:t>
            </a:r>
            <a:r>
              <a:rPr lang="ru-RU" sz="2000" dirty="0" err="1" smtClean="0"/>
              <a:t>Леваневский</a:t>
            </a:r>
            <a:r>
              <a:rPr lang="ru-RU" sz="2000" dirty="0" smtClean="0"/>
              <a:t>, </a:t>
            </a:r>
          </a:p>
          <a:p>
            <a:pPr indent="723900"/>
            <a:r>
              <a:rPr lang="ru-RU" sz="2000" dirty="0" smtClean="0"/>
              <a:t>Василий </a:t>
            </a:r>
            <a:r>
              <a:rPr lang="ru-RU" sz="2000" dirty="0" err="1" smtClean="0"/>
              <a:t>Молоков</a:t>
            </a:r>
            <a:r>
              <a:rPr lang="ru-RU" sz="2000" dirty="0" smtClean="0"/>
              <a:t>, </a:t>
            </a:r>
          </a:p>
          <a:p>
            <a:pPr indent="723900"/>
            <a:r>
              <a:rPr lang="ru-RU" sz="2000" dirty="0" smtClean="0"/>
              <a:t>Николай </a:t>
            </a:r>
            <a:r>
              <a:rPr lang="ru-RU" sz="2000" dirty="0" err="1" smtClean="0"/>
              <a:t>Каманин</a:t>
            </a:r>
            <a:r>
              <a:rPr lang="ru-RU" sz="2000" dirty="0" smtClean="0"/>
              <a:t>, </a:t>
            </a:r>
          </a:p>
          <a:p>
            <a:pPr indent="723900"/>
            <a:r>
              <a:rPr lang="ru-RU" sz="2000" dirty="0" smtClean="0"/>
              <a:t>Маврикий Слепнёв, </a:t>
            </a:r>
          </a:p>
          <a:p>
            <a:pPr indent="723900"/>
            <a:r>
              <a:rPr lang="ru-RU" sz="2000" dirty="0" smtClean="0"/>
              <a:t>Михаил Водопьянов, </a:t>
            </a:r>
          </a:p>
          <a:p>
            <a:pPr indent="723900"/>
            <a:r>
              <a:rPr lang="ru-RU" sz="2000" dirty="0" smtClean="0"/>
              <a:t>Иван Доронин </a:t>
            </a:r>
          </a:p>
          <a:p>
            <a:pPr algn="just"/>
            <a:r>
              <a:rPr lang="ru-RU" sz="2000" dirty="0" smtClean="0"/>
              <a:t>за спасение терпящих бедствие пассажиров и членов экипажа парохода «Челюскин».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AutoShape 2" descr="http://irkipedia.ru/sites/default/files/Imennoy/Geroi_Sovetskogo_Soyuza_i_Rossii/hero_of_uss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6" name="AutoShape 2" descr="http://www.rgo.ru/sites/default/files/styles/head_image_article/public/19247192.jpg?itok=95O5bJo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http://www.rgo.ru/sites/default/files/styles/head_image_article/public/19247192.jpg?itok=95O5bJo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0" name="AutoShape 6" descr="http://www.rgo.ru/sites/default/files/styles/head_image_article/public/19247192.jpg?itok=95O5bJo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91" name="Picture 7" descr="C:\Users\Борис\Downloads\192471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86190"/>
            <a:ext cx="3714776" cy="2473883"/>
          </a:xfrm>
          <a:prstGeom prst="rect">
            <a:avLst/>
          </a:prstGeom>
          <a:noFill/>
        </p:spPr>
      </p:pic>
      <p:pic>
        <p:nvPicPr>
          <p:cNvPr id="41992" name="Picture 8" descr="C:\Users\Борис\Downloads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3786214" cy="2519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57166"/>
            <a:ext cx="9144000" cy="58477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ЧЕТЫРЕЖДЫ ГЕРОИ СОВЕТСКОГО СОЮЗА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26" name="AutoShape 2" descr="https://upload.wikimedia.org/wikipedia/commons/3/3b/Order_of_St._George%2C_4th_clas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upload.wikimedia.org/wikipedia/commons/3/3b/Order_of_St._George%2C_4th_clas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upload.wikimedia.org/wikipedia/commons/3/3b/Order_of_St._George%2C_4th_clas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214546" y="928670"/>
            <a:ext cx="67151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Маршал Советского Союза Жуков Г.К.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(1939,1944,1945,1956). Венцом его полководческого таланта были знаменитые операции на Висле и Одере, завершившиеся последним гигантским сражением войны — штурмом и взятием Берлина. Подпись маршала Жукова стоит на документе о принятии безоговорочной капитуляции фашистской Германии, подписанном в Берлине в ночь с 8 на 9 мая 1945 г. 24 июня 1945 г. Г. К. Жуков принимал Парад Победы на Красной площади в Москве. В народе Жукова называли «Маршалом Победы».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AutoShape 2" descr="http://irkipedia.ru/sites/default/files/Imennoy/Geroi_Sovetskogo_Soyuza_i_Rossii/hero_of_uss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6" name="AutoShape 2" descr="http://www.rgo.ru/sites/default/files/styles/head_image_article/public/19247192.jpg?itok=95O5bJo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http://www.rgo.ru/sites/default/files/styles/head_image_article/public/19247192.jpg?itok=95O5bJo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0" name="AutoShape 6" descr="http://www.rgo.ru/sites/default/files/styles/head_image_article/public/19247192.jpg?itok=95O5bJo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0" name="AutoShape 2" descr="http://allbiography.ru/uploads/posts/2008-11/1227900239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1" name="Picture 3" descr="C:\Users\Борис\Downloads\1227900239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1071547"/>
            <a:ext cx="2000263" cy="2819920"/>
          </a:xfrm>
          <a:prstGeom prst="rect">
            <a:avLst/>
          </a:prstGeom>
          <a:noFill/>
        </p:spPr>
      </p:pic>
      <p:pic>
        <p:nvPicPr>
          <p:cNvPr id="43012" name="Picture 4" descr="C:\Users\Борис\Downloads\brezhnev_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4143380"/>
            <a:ext cx="1686899" cy="228601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42844" y="4572008"/>
            <a:ext cx="69294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Маршал Советского Союза Брежнев Л. И.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(1966, 1976, 1978,1981). Первый секретарь ЦК КПСС в 1964—1966 годах, с 1966 по 1982 год — генеральный секретарь ЦК КПСС. Председатель Президиума Верховного Совета СССР в 1960—1964 и 1977—1982 годах. Маршал Советского Союза (1976).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357166"/>
            <a:ext cx="8143932" cy="58477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ТРИЖДЫ ГЕРОИ СОВЕТСКОГО СОЮЗА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26" name="AutoShape 2" descr="https://upload.wikimedia.org/wikipedia/commons/3/3b/Order_of_St._George%2C_4th_clas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upload.wikimedia.org/wikipedia/commons/3/3b/Order_of_St._George%2C_4th_clas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upload.wikimedia.org/wikipedia/commons/3/3b/Order_of_St._George%2C_4th_clas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2" name="AutoShape 2" descr="http://irkipedia.ru/sites/default/files/Imennoy/Geroi_Sovetskogo_Soyuza_i_Rossii/hero_of_uss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6" name="AutoShape 2" descr="http://www.rgo.ru/sites/default/files/styles/head_image_article/public/19247192.jpg?itok=95O5bJo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http://www.rgo.ru/sites/default/files/styles/head_image_article/public/19247192.jpg?itok=95O5bJo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0" name="AutoShape 6" descr="http://www.rgo.ru/sites/default/files/styles/head_image_article/public/19247192.jpg?itok=95O5bJo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0" name="AutoShape 2" descr="http://allbiography.ru/uploads/posts/2008-11/1227900239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4" name="AutoShape 2" descr="Alexander Pokryshkin 19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35" name="Picture 3" descr="C:\Users\Борис\Downloads\200px-Alexander_Pokryshkin_19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2540000" cy="3136900"/>
          </a:xfrm>
          <a:prstGeom prst="rect">
            <a:avLst/>
          </a:prstGeom>
          <a:noFill/>
        </p:spPr>
      </p:pic>
      <p:pic>
        <p:nvPicPr>
          <p:cNvPr id="44036" name="Picture 4" descr="C:\Users\Борис\Downloads\Kozhedub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071546"/>
            <a:ext cx="2417902" cy="3143272"/>
          </a:xfrm>
          <a:prstGeom prst="rect">
            <a:avLst/>
          </a:prstGeom>
          <a:noFill/>
        </p:spPr>
      </p:pic>
      <p:pic>
        <p:nvPicPr>
          <p:cNvPr id="44038" name="Picture 6" descr="C:\Users\Борис\Downloads\загруженное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1142984"/>
            <a:ext cx="2166942" cy="310143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357158" y="4643446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Маршал авиации  </a:t>
            </a:r>
          </a:p>
          <a:p>
            <a:pPr algn="ctr"/>
            <a:r>
              <a:rPr lang="ru-RU" u="sng" dirty="0" err="1" smtClean="0"/>
              <a:t>Покрышкин</a:t>
            </a:r>
            <a:r>
              <a:rPr lang="ru-RU" u="sng" dirty="0" smtClean="0"/>
              <a:t> А. И.</a:t>
            </a:r>
            <a:r>
              <a:rPr lang="ru-RU" dirty="0" smtClean="0"/>
              <a:t> </a:t>
            </a:r>
          </a:p>
          <a:p>
            <a:pPr algn="ctr"/>
            <a:r>
              <a:rPr lang="ru-RU" dirty="0" smtClean="0"/>
              <a:t>(1943,1943,1944)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643306" y="4643446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Маршал авиации  </a:t>
            </a:r>
          </a:p>
          <a:p>
            <a:pPr algn="ctr"/>
            <a:r>
              <a:rPr lang="ru-RU" u="sng" dirty="0" err="1" smtClean="0"/>
              <a:t>Кожедуб</a:t>
            </a:r>
            <a:r>
              <a:rPr lang="ru-RU" u="sng" dirty="0" smtClean="0"/>
              <a:t> И.Н.</a:t>
            </a:r>
            <a:endParaRPr lang="ru-RU" dirty="0" smtClean="0"/>
          </a:p>
          <a:p>
            <a:pPr algn="ctr"/>
            <a:r>
              <a:rPr lang="ru-RU" dirty="0" smtClean="0"/>
              <a:t>(1944,1944,1945)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429388" y="4643446"/>
            <a:ext cx="257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Маршал Сов. Союза  </a:t>
            </a:r>
          </a:p>
          <a:p>
            <a:pPr algn="ctr"/>
            <a:r>
              <a:rPr lang="ru-RU" dirty="0" smtClean="0"/>
              <a:t>Буденный С.М.</a:t>
            </a:r>
          </a:p>
          <a:p>
            <a:pPr algn="ctr"/>
            <a:r>
              <a:rPr lang="ru-RU" dirty="0" smtClean="0"/>
              <a:t>(1958,1963,1968)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357166"/>
            <a:ext cx="6359229" cy="58477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ГЕРОЙ СОВЕТСКОГО СОЮЗА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26" name="AutoShape 2" descr="https://upload.wikimedia.org/wikipedia/commons/3/3b/Order_of_St._George%2C_4th_clas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upload.wikimedia.org/wikipedia/commons/3/3b/Order_of_St._George%2C_4th_clas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upload.wikimedia.org/wikipedia/commons/3/3b/Order_of_St._George%2C_4th_clas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28596" y="1071546"/>
            <a:ext cx="84296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 время боевых действий на территории Афганистана Героями Советского Союза стали 85 воинов-интернационалистов, 28 из них удостоились этого высокого звания посмертно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 за время существования СССР звания Героя Советского Союза были удостоены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12 776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человек (без учёта 72 лишённых звания за порочащие поступки и 13 отменённых Указов как необоснованных), в том числе дважды — 154 (9 посмертно), трижды — 3 и четырежды — 2. В общем числе Героев Советского Союза 95 женщин. Среди Героев Советского Союза 44 человека — граждане зарубежных государств.</a:t>
            </a:r>
          </a:p>
          <a:p>
            <a:pPr indent="3556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Звания Героя Советского Союза по тем или иным причинам были лишены 73 человека. 15 Героев Советского Союза в дальнейшем были расстреляны.</a:t>
            </a:r>
          </a:p>
          <a:p>
            <a:pPr indent="3556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Последним, кому была вручена медаль «Золотая Звезда» Героя Советского Союза (№ 11664, за участие в водолазном эксперименте, имитирующем длительную работу на глубине 500 метров под водой), стал 24 декабря 1991 года младший научный сотрудник — водолазный специалист, капитан 3-го ранга Леонид Михайлович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Солодков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indent="355600"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AutoShape 2" descr="http://irkipedia.ru/sites/default/files/Imennoy/Geroi_Sovetskogo_Soyuza_i_Rossii/hero_of_uss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357166"/>
            <a:ext cx="6359229" cy="58477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ГЕРОЙ СОВЕТСКОГО СОЮЗА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26" name="AutoShape 2" descr="https://upload.wikimedia.org/wikipedia/commons/3/3b/Order_of_St._George%2C_4th_clas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upload.wikimedia.org/wikipedia/commons/3/3b/Order_of_St._George%2C_4th_clas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upload.wikimedia.org/wikipedia/commons/3/3b/Order_of_St._George%2C_4th_clas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2" name="AutoShape 2" descr="http://irkipedia.ru/sites/default/files/Imennoy/Geroi_Sovetskogo_Soyuza_i_Rossii/hero_of_uss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 descr="Запорожан"/>
          <p:cNvPicPr>
            <a:picLocks noChangeAspect="1" noChangeArrowheads="1"/>
          </p:cNvPicPr>
          <p:nvPr/>
        </p:nvPicPr>
        <p:blipFill>
          <a:blip r:embed="rId2" cstate="print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0"/>
          <a:stretch>
            <a:fillRect/>
          </a:stretch>
        </p:blipFill>
        <p:spPr bwMode="auto">
          <a:xfrm>
            <a:off x="131741" y="1172041"/>
            <a:ext cx="2280019" cy="3082704"/>
          </a:xfrm>
          <a:prstGeom prst="rect">
            <a:avLst/>
          </a:prstGeom>
          <a:noFill/>
          <a:effectLst>
            <a:outerShdw dist="53882" dir="2700000" algn="ctr" rotWithShape="0">
              <a:srgbClr val="00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43808" y="1268760"/>
            <a:ext cx="57606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Запорожан</a:t>
            </a:r>
            <a:r>
              <a:rPr lang="ru-RU" sz="2400" b="1" dirty="0" smtClean="0"/>
              <a:t> </a:t>
            </a:r>
            <a:r>
              <a:rPr lang="ru-RU" sz="2400" b="1" dirty="0"/>
              <a:t>Игорь Владимирович.</a:t>
            </a:r>
          </a:p>
          <a:p>
            <a:pPr algn="ctr"/>
            <a:r>
              <a:rPr lang="ru-RU" sz="2400" b="1" dirty="0" smtClean="0"/>
              <a:t> (</a:t>
            </a:r>
            <a:r>
              <a:rPr lang="ru-RU" sz="2400" b="1" dirty="0"/>
              <a:t>Выпускник 1976 года, 1 рота)</a:t>
            </a:r>
          </a:p>
          <a:p>
            <a:pPr algn="just"/>
            <a:r>
              <a:rPr lang="ru-RU" sz="2400" dirty="0" smtClean="0"/>
              <a:t>Родился </a:t>
            </a:r>
            <a:r>
              <a:rPr lang="ru-RU" sz="2400" dirty="0"/>
              <a:t>24 ноября 1959 году в с. Андреевка </a:t>
            </a:r>
            <a:r>
              <a:rPr lang="ru-RU" sz="2400" dirty="0" err="1"/>
              <a:t>Змеиногородского</a:t>
            </a:r>
            <a:r>
              <a:rPr lang="ru-RU" sz="2400" dirty="0"/>
              <a:t> района Алтайского края. Указом Президиума Верховного Совета СССР от 13 августа 1984 г. командиру </a:t>
            </a:r>
            <a:r>
              <a:rPr lang="ru-RU" sz="2400" dirty="0" err="1"/>
              <a:t>десантно</a:t>
            </a:r>
            <a:r>
              <a:rPr lang="ru-RU" sz="2400" dirty="0"/>
              <a:t>-штурмовой роты старшему лейтенанту </a:t>
            </a:r>
            <a:r>
              <a:rPr lang="ru-RU" sz="2400" dirty="0" err="1"/>
              <a:t>Запорожану</a:t>
            </a:r>
            <a:r>
              <a:rPr lang="ru-RU" sz="2400" dirty="0"/>
              <a:t> за мужество и героизм, проявленные при оказании интернациональной помощи в Демократической Республики Афганистан присвоено звание Героя Советского </a:t>
            </a:r>
            <a:r>
              <a:rPr lang="ru-RU" sz="2400" dirty="0" smtClean="0"/>
              <a:t>Союза.</a:t>
            </a:r>
            <a:endParaRPr lang="ru-RU" sz="2400" dirty="0"/>
          </a:p>
        </p:txBody>
      </p:sp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1" t="3731" r="12570" b="6989"/>
          <a:stretch>
            <a:fillRect/>
          </a:stretch>
        </p:blipFill>
        <p:spPr bwMode="auto">
          <a:xfrm>
            <a:off x="611560" y="4437111"/>
            <a:ext cx="1368152" cy="225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160</TotalTime>
  <Words>528</Words>
  <Application>Microsoft Office PowerPoint</Application>
  <PresentationFormat>Экран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Борис</dc:creator>
  <cp:lastModifiedBy>User</cp:lastModifiedBy>
  <cp:revision>28</cp:revision>
  <dcterms:created xsi:type="dcterms:W3CDTF">2014-10-18T08:23:35Z</dcterms:created>
  <dcterms:modified xsi:type="dcterms:W3CDTF">2014-10-23T00:51:16Z</dcterms:modified>
</cp:coreProperties>
</file>