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4" r:id="rId3"/>
    <p:sldId id="315" r:id="rId4"/>
    <p:sldId id="316" r:id="rId5"/>
    <p:sldId id="317" r:id="rId6"/>
    <p:sldId id="318" r:id="rId7"/>
    <p:sldId id="257" r:id="rId8"/>
    <p:sldId id="258" r:id="rId9"/>
    <p:sldId id="262" r:id="rId10"/>
    <p:sldId id="300" r:id="rId11"/>
    <p:sldId id="263" r:id="rId12"/>
    <p:sldId id="264" r:id="rId13"/>
    <p:sldId id="265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66" r:id="rId26"/>
    <p:sldId id="313" r:id="rId27"/>
    <p:sldId id="267" r:id="rId28"/>
    <p:sldId id="268" r:id="rId29"/>
    <p:sldId id="269" r:id="rId30"/>
    <p:sldId id="280" r:id="rId31"/>
    <p:sldId id="290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31BF-2B8A-4652-8B9C-C762D8E86F5A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DE6F-4DF3-4961-AF8A-60C8BA00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DE6F-4DF3-4961-AF8A-60C8BA0097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5158-871B-4EED-9E7E-2D5AC880DF72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DC8E-5B23-4753-8BED-D643B2075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785817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 общения: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1000132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«Дети и деньги».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6120680" cy="343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фистоф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286280" cy="5786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6116" y="0"/>
            <a:ext cx="5429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Мефистофель – дух зла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714884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золота всё зло на земле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«Золотой телец».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4.2EE2!OpenElement&amp;FieldElemFormat=jp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71650"/>
            <a:ext cx="7715304" cy="437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358246" cy="2368544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«Таинственная власть денег»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8712686_498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4214842" cy="3674816"/>
          </a:xfrm>
          <a:prstGeom prst="rect">
            <a:avLst/>
          </a:prstGeom>
        </p:spPr>
      </p:pic>
      <p:pic>
        <p:nvPicPr>
          <p:cNvPr id="4" name="Рисунок 3" descr="gold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071810"/>
            <a:ext cx="4381499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«Путешествие в историю денег».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уб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4357686" cy="3357586"/>
          </a:xfrm>
          <a:prstGeom prst="rect">
            <a:avLst/>
          </a:prstGeom>
        </p:spPr>
      </p:pic>
      <p:pic>
        <p:nvPicPr>
          <p:cNvPr id="5" name="Рисунок 4" descr="ота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167" y="2500306"/>
            <a:ext cx="4235113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3567729" cy="558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2730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2839963" cy="28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675121" cy="23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5544616" cy="291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27305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267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4267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04"/>
            <a:ext cx="5715040" cy="2178859"/>
          </a:xfrm>
          <a:prstGeom prst="rect">
            <a:avLst/>
          </a:prstGeom>
        </p:spPr>
      </p:pic>
      <p:pic>
        <p:nvPicPr>
          <p:cNvPr id="3" name="Рисунок 2" descr="руб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4098703" cy="2789159"/>
          </a:xfrm>
          <a:prstGeom prst="rect">
            <a:avLst/>
          </a:prstGeom>
        </p:spPr>
      </p:pic>
      <p:pic>
        <p:nvPicPr>
          <p:cNvPr id="4" name="Рисунок 3" descr="полт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86124"/>
            <a:ext cx="4190997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4" y="285749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ПОЛТИНА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857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ГРИВНА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а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62271"/>
            <a:ext cx="8001056" cy="573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ргий Победонос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28604"/>
            <a:ext cx="3762380" cy="3429024"/>
          </a:xfrm>
          <a:prstGeom prst="rect">
            <a:avLst/>
          </a:prstGeom>
        </p:spPr>
      </p:pic>
      <p:pic>
        <p:nvPicPr>
          <p:cNvPr id="3" name="Рисунок 2" descr="coin_st_george_Cana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000500" cy="4000500"/>
          </a:xfrm>
          <a:prstGeom prst="rect">
            <a:avLst/>
          </a:prstGeom>
        </p:spPr>
      </p:pic>
      <p:pic>
        <p:nvPicPr>
          <p:cNvPr id="4" name="Рисунок 3" descr="tmp28D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457700"/>
            <a:ext cx="6500858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Деньги – это абсолютное зло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4040188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40188" cy="5214974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войны всегда совершались из-за богатства (нефть, газ, золото и т. п.)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Большинство преступлений в мире совершается из-за денег.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Деньги калечат души людей, порождая высокомерие, занос­чивость, гордыню, тщеславие и самодовольство. По меткому выражению В. Скотта, «золото убило больше душ, чем желе­зо - тел».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Евангелии говорится, что «удобнее верблюду пройти сквозь игольные уши, нежели богатому войти в Царство Божие»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1285860"/>
            <a:ext cx="4786314" cy="55721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Имущественные преступления - это скорее проявление та­кого порока, как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зависть (к успеху, красоте, преступлений сейчас является склонность к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наблагополучию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 т. п.). Основным мотивом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силию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как способу самоутверждения. 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только преступления, но и много добра в мире соверша­ется с помощью денег: помощь бедным, сиротам, операция, которая может спасти жизнь человека, тоже не обходится без денег. 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Если «игольное ушко» понимать в прямом смысле, как «ушко» иголки для шитья, тогда действительно, выходит, что богат­ство - это грех и богатому невозможно спасти свою душу. Но в данном отрывке Евангелия говорится не об игле, а об Иеру­салимских воротах, ведущих в город. В древнем Иерусалиме было много ворот, и одни из них назывались «Игольные уши», т. к. были тесны. И когда верблюдам путешественников слу­чалось входить в город через эти ворота, то им приходилось вставать на колени и протискиваться сквозь них с усилием, в результате чего они входили в Иерусалим. Значит, исходя из смысла этого отрывка, богатому возможно войти в Царство Божие, но трудно. </a:t>
            </a:r>
          </a:p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Законы Библии не препятствуют человеку быть богатым. Бог желает видеть своих детей преуспевающими, живущими в из­бытке, но при этом умеющими противостоять искушениям сытой и богатой жизни. Не Его воля, чтобы люди проводили жизнь в бедности и лишениях. Что же действительно Библия осуждала, так это не сами деньги, а сребролюбие («Корень всех зол есть сребролюбие» (1 Тим. 6:10), т. е. любовь к день­гам, неправильное к ним отношение. К деньгам необходимо относиться как к условию благосостояния, «жизни с избыт­ком», но не как к объекту любви.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Ведущий 1. Время обсуждения истекло. Напоминаю основ­ную мысль первого раунда: «Деньги - это зло». Прошу голосовать: кто готов поддержать эту идею?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(Участники дискуссии голосуют, учитель записывает результат на доске, напротив соответствующего пункта плана.)</a:t>
            </a:r>
          </a:p>
          <a:p>
            <a:r>
              <a:rPr lang="ru-RU" sz="1200" b="1" dirty="0" smtClean="0"/>
              <a:t> 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piya_monety_d_i_donskogo_i_v_a_serpuhovskogo_xiv-xv_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429552" cy="45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серебряные монеты  Дмитрия Донского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катер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500174"/>
            <a:ext cx="3701147" cy="5000660"/>
          </a:xfrm>
          <a:prstGeom prst="rect">
            <a:avLst/>
          </a:prstGeom>
        </p:spPr>
      </p:pic>
      <p:pic>
        <p:nvPicPr>
          <p:cNvPr id="3" name="Рисунок 2" descr="ломоно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522" y="1500174"/>
            <a:ext cx="3593850" cy="5091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М.В. Ломоносов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35716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v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500042"/>
            <a:ext cx="5429288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714752"/>
            <a:ext cx="2928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Бумажные деньги  в Китае.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 век.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ень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44870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85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929066"/>
            <a:ext cx="5000628" cy="2928934"/>
          </a:xfrm>
          <a:prstGeom prst="rect">
            <a:avLst/>
          </a:prstGeom>
        </p:spPr>
      </p:pic>
      <p:pic>
        <p:nvPicPr>
          <p:cNvPr id="3" name="Рисунок 2" descr="46208873_getImageuyuyuy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85728"/>
            <a:ext cx="6929486" cy="3480444"/>
          </a:xfrm>
          <a:prstGeom prst="rect">
            <a:avLst/>
          </a:prstGeom>
        </p:spPr>
      </p:pic>
      <p:pic>
        <p:nvPicPr>
          <p:cNvPr id="4" name="Рисунок 3" descr="1313269937_3223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29066"/>
            <a:ext cx="392912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«Деньги: цель или средство».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855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332037"/>
            <a:ext cx="7000924" cy="4168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он Рокфел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50099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«Кого считать бедным?»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еш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857232"/>
            <a:ext cx="2565668" cy="2714644"/>
          </a:xfrm>
          <a:prstGeom prst="rect">
            <a:avLst/>
          </a:prstGeom>
        </p:spPr>
      </p:pic>
      <p:pic>
        <p:nvPicPr>
          <p:cNvPr id="4" name="Рисунок 3" descr="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500438"/>
            <a:ext cx="5929354" cy="3071834"/>
          </a:xfrm>
          <a:prstGeom prst="rect">
            <a:avLst/>
          </a:prstGeom>
        </p:spPr>
      </p:pic>
      <p:pic>
        <p:nvPicPr>
          <p:cNvPr id="1026" name="Picture 2" descr="F:\деньги\1a6820139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228601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928670"/>
            <a:ext cx="4900618" cy="47149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«Бедность человека определяется не отсутствием у него денег, а его потребностью в них. Каждый раз, когда я вижу господина Рокфеллера, моя рука тянется к карману подать ему 15 центов».</a:t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М.Твен.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арк Тв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385762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деньги можно купить книгу, но не 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285860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деньги можно купить телохранителя, но 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92880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друга.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357430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деньги можно купить еду, но 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300037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аппетит.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342900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деньги можно купить дом, но не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4000504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семью.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4500570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деньги можно купить положение в обществе,</a:t>
            </a:r>
            <a:r>
              <a:rPr kumimoji="0" lang="ru-RU" sz="44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не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5572140"/>
            <a:ext cx="7586658" cy="64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уважение людей.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714356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время.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Деньги – это Бог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5715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 слово «богатство» произошло от слова «Бог».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денег можно решить абсолютно все проблемы. То, чего нельзя купить за деньги, можно купить за очень большие деньги.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Деньги правят миром. Только с помощью денег можно получить власть. Реальной властью над миром сейчас обладают несколько семейств, которые контролируют финансовые потоки.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все можно купить за деньги (здоровье, любовь, уважение, вера, дружба, честь - всего этого не купишь).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все проблемы можно решить за деньги, есть люди, которые не берут взяток, не продаются.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«богатство» может означать «данное Богом», а не взятое насильно любой ценой.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деньги можно купить лекарство, но 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928670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500174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деньги можно купить развлечения,</a:t>
            </a:r>
            <a:r>
              <a:rPr kumimoji="0" lang="ru-RU" sz="44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071678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счастье.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472" y="2643182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деньги можно купить икону,</a:t>
            </a:r>
            <a:r>
              <a:rPr kumimoji="0" lang="ru-RU" sz="44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3214686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веру.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3857628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деньги можно купить целый континент,</a:t>
            </a:r>
            <a:r>
              <a:rPr kumimoji="0" lang="ru-RU" sz="44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507207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Родину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деньги можно купить орден, но 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78592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подвиг и не честь.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643182"/>
            <a:ext cx="885828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деньги можно </a:t>
            </a:r>
            <a:r>
              <a:rPr kumimoji="0" lang="ru-RU" sz="4400" b="1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купить </a:t>
            </a: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клоунов, но 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364331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хорошее настроение.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40312"/>
          </a:xfrm>
        </p:spPr>
        <p:txBody>
          <a:bodyPr>
            <a:normAutofit/>
          </a:bodyPr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 и деньги.</a:t>
            </a:r>
            <a:b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Культура обращения с деньгами.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Осторожно – деньги!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правил обращения с деньгами.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1.Не делай из денег кумира, не ставь деньги на место Бога.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Зарабатывай честно.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Соизмеряй свои «хочу» и «могу».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Не хвастайся заработанными деньгами и не считай деньги прилюдно.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5.Старайся не влезать в долги.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6. не играй в лотереи, азартные игры.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«Доброе имя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дороже богатства».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(Пословица.)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Мудрые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советы.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Деньги – это свобода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50006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2149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деньги, богатство могут дать свободу. Свободу покупать любые вещи, путешествовать, выбирать страну проживания.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деньги делают человека независимым от мнения окружающих. Богатый человек может не обращать внимания на то, что о нем скажут, наоборот, все интересуются его мнением.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Деньги позволяют человеку нарушать правила и законы - всегда можно заплатить выкуп или взятку.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42919"/>
            <a:ext cx="4041775" cy="5715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57298"/>
            <a:ext cx="4041775" cy="521497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Деньги - это рабство, страх и зависимость, ведь нужно постоянно заботиться, как их не потерять.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Привычка сорить деньгами ведет к распущенности, а не к свободе.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законов чревато потерей свободы, не всегда можно откупиться. Например, в США полицейские штрафуют и привлекают к суду невзирая на лица.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 деньгах счастье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572032"/>
          </a:xfrm>
        </p:spPr>
        <p:txBody>
          <a:bodyPr>
            <a:normAutofit fontScale="92500"/>
          </a:bodyPr>
          <a:lstStyle/>
          <a:p>
            <a:pPr lvl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Большие деньги рождают зависть у окружающих, лишают друзей. </a:t>
            </a:r>
          </a:p>
          <a:p>
            <a:pPr lvl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Большие деньги поощряют развитие пороков: алкоголизм, наркомания,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игромания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и др. </a:t>
            </a:r>
          </a:p>
          <a:p>
            <a:pPr lvl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Большие деньги, если они «свалились» в качестве выигрыша, наследства, лишают детей стимула к труду, к самореализа­ции. </a:t>
            </a:r>
          </a:p>
          <a:p>
            <a:pPr lvl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«Большие деньги - большие проблемы», - гласит народная мудрость.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64294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041775" cy="47149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Чаще бывает, что именно отсутствие денег создает очень большие проблемы. 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Можно не демонстрировать своего богатства, сохранить уважение друзей. 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Чтобы не провоцировать преступления, можно переехать в район, где живут равные тебе люди. 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Бедность гораздо чаще становится источником различных пороков. 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Насчет стимула к саморазвитию, так во всем мире, да и в России, есть династии предпринимателей, в которых дети входят в бизнес и успешно продолжают семейное дело. Стимулом для них служит желание передать своим детям процветаю­щий бизнес. 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«Счастье не в деньгах, а в их количестве»,- гласит народная мудрость.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155729" cy="46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000108"/>
            <a:ext cx="5286380" cy="30718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доходный вид физического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труда – грести деньги лопатой!»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4357718" cy="928694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А. Морозов – российский математик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yphoto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100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072198" cy="20002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беден тот, у кого нет ничего, кроме денег!»</a:t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Артуро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Граф.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Эз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134394"/>
            <a:ext cx="1714512" cy="2318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57214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Эзоп-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древнегреческий баснописец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214686"/>
            <a:ext cx="5072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быть разумным, а не богатым. Богатства можно лишиться, разумность всегда с тобой».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/>
            </a:r>
            <a:b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</a:b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                                 </a:t>
            </a:r>
            <a:endParaRPr lang="ru-RU" sz="3600" dirty="0">
              <a:latin typeface="+mj-lt"/>
            </a:endParaRPr>
          </a:p>
        </p:txBody>
      </p:sp>
      <p:pic>
        <p:nvPicPr>
          <p:cNvPr id="6" name="Рисунок 5" descr="06c053513bc5d934e382818c052875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2000264" cy="286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940444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земле весь род людской чтит один кумир священный,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царит над всей Вселенной, тот кумир - телец златой!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умилении сердечном прославляя истукан,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Люди разных каст и стран пляшут в круге бесконечном,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Окружая пьедестал, окружая пьедестал!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Сатана там правит бал, там правит бал!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идол золотой волю неба презирает,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Насмехаясь, изменяет он небес закон святой!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угожденье богу злата край на край встает войной;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людская кровь рекой по клинку течет булата!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Люди гибнут за металл, люди гибнут за металл!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Сатана ликует там, ликует там!)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1167</Words>
  <Application>Microsoft Office PowerPoint</Application>
  <PresentationFormat>Экран (4:3)</PresentationFormat>
  <Paragraphs>98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Час общения:</vt:lpstr>
      <vt:lpstr>Деньги – это абсолютное зло</vt:lpstr>
      <vt:lpstr>Деньги – это Бог</vt:lpstr>
      <vt:lpstr>Деньги – это свобода</vt:lpstr>
      <vt:lpstr>Не в деньгах счастье</vt:lpstr>
      <vt:lpstr>Слайд 6</vt:lpstr>
      <vt:lpstr>«Самый доходный вид физического  труда – грести деньги лопатой!»</vt:lpstr>
      <vt:lpstr>«Как беден тот, у кого нет ничего, кроме денег!» Артуро Граф.</vt:lpstr>
      <vt:lpstr>На земле весь род людской чтит один кумир священный, Он царит над всей Вселенной, тот кумир - телец златой! В умилении сердечном прославляя истукан, Люди разных каст и стран пляшут в круге бесконечном, Окружая пьедестал, окружая пьедестал! Сатана там правит бал, там правит бал! Этот идол золотой волю неба презирает, Насмехаясь, изменяет он небес закон святой! В угожденье богу злата край на край встает войной; И людская кровь рекой по клинку течет булата! Люди гибнут за металл, люди гибнут за металл! Сатана ликует там, ликует там!)   </vt:lpstr>
      <vt:lpstr>Слайд 10</vt:lpstr>
      <vt:lpstr>«Золотой телец».</vt:lpstr>
      <vt:lpstr>«Таинственная власть денег»</vt:lpstr>
      <vt:lpstr>«Путешествие в историю денег».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«Деньги: цель или средство».</vt:lpstr>
      <vt:lpstr>Слайд 26</vt:lpstr>
      <vt:lpstr>«Кого считать бедным?»</vt:lpstr>
      <vt:lpstr>«Бедность человека определяется не отсутствием у него денег, а его потребностью в них. Каждый раз, когда я вижу господина Рокфеллера, моя рука тянется к карману подать ему 15 центов».                                       М.Твен.</vt:lpstr>
      <vt:lpstr>За деньги можно купить книгу, но не …</vt:lpstr>
      <vt:lpstr>За деньги можно купить лекарство, но не</vt:lpstr>
      <vt:lpstr>За деньги можно купить орден, но не</vt:lpstr>
      <vt:lpstr>Дети и деньги.  Культура обращения с деньгами.</vt:lpstr>
      <vt:lpstr>    Осторожно – деньги!   Составление правил обращения с деньгами.</vt:lpstr>
      <vt:lpstr>1.Не делай из денег кумира, не ставь деньги на место Бога.  2. Зарабатывай честно.  3. Соизмеряй свои «хочу» и «могу».</vt:lpstr>
      <vt:lpstr>4. Не хвастайся заработанными деньгами и не считай деньги прилюдно.  5.Старайся не влезать в долги.  6. не играй в лотереи, азартные игры. </vt:lpstr>
      <vt:lpstr>«Доброе имя  дороже богатства».            (Пословица.)</vt:lpstr>
      <vt:lpstr>Мудрые советы.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общения:</dc:title>
  <dc:creator>галя</dc:creator>
  <cp:lastModifiedBy>фы</cp:lastModifiedBy>
  <cp:revision>77</cp:revision>
  <dcterms:created xsi:type="dcterms:W3CDTF">2012-01-17T15:46:05Z</dcterms:created>
  <dcterms:modified xsi:type="dcterms:W3CDTF">2014-10-23T12:16:17Z</dcterms:modified>
</cp:coreProperties>
</file>