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F8710B-3883-401D-8550-669154051C8A}" type="datetimeFigureOut">
              <a:rPr lang="ru-RU" smtClean="0"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33485F-DA14-44D9-A258-FB4EFC1D2E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259228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Обучение </a:t>
            </a:r>
            <a:r>
              <a:rPr lang="ru-RU" sz="3200" dirty="0" smtClean="0">
                <a:solidFill>
                  <a:srgbClr val="0070C0"/>
                </a:solidFill>
              </a:rPr>
              <a:t>детей с умеренной умственной отсталостью определению 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времени по часам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i="1" dirty="0">
                <a:solidFill>
                  <a:schemeClr val="accent1">
                    <a:lumMod val="75000"/>
                  </a:schemeClr>
                </a:solidFill>
              </a:rPr>
              <a:t>Исполнитель: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1600" i="1" dirty="0" err="1" smtClean="0">
                <a:solidFill>
                  <a:schemeClr val="accent1">
                    <a:lumMod val="75000"/>
                  </a:schemeClr>
                </a:solidFill>
              </a:rPr>
              <a:t>Сватко</a:t>
            </a:r>
            <a:r>
              <a:rPr lang="ru-RU" sz="1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</a:rPr>
              <a:t>Елена Владимировна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2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34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490585"/>
            <a:ext cx="3657600" cy="3629430"/>
          </a:xfrm>
          <a:ln w="28575">
            <a:solidFill>
              <a:srgbClr val="0070C0"/>
            </a:solidFill>
          </a:ln>
        </p:spPr>
      </p:pic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975" y="2479483"/>
            <a:ext cx="3657600" cy="3651633"/>
          </a:xfrm>
          <a:ln w="28575">
            <a:solidFill>
              <a:srgbClr val="0070C0"/>
            </a:solidFill>
          </a:ln>
        </p:spPr>
      </p:pic>
      <p:sp>
        <p:nvSpPr>
          <p:cNvPr id="8" name="Текст 7"/>
          <p:cNvSpPr>
            <a:spLocks noGrp="1"/>
          </p:cNvSpPr>
          <p:nvPr>
            <p:ph type="body" sz="quarter" idx="1"/>
          </p:nvPr>
        </p:nvSpPr>
        <p:spPr>
          <a:xfrm>
            <a:off x="467544" y="188640"/>
            <a:ext cx="3647256" cy="2039448"/>
          </a:xfrm>
        </p:spPr>
        <p:txBody>
          <a:bodyPr/>
          <a:lstStyle/>
          <a:p>
            <a:pPr algn="ctr"/>
            <a:r>
              <a:rPr lang="ru-RU" dirty="0" smtClean="0"/>
              <a:t>Между каждыми соседними цифрами на циферблате ровно пять делений!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355976" y="188640"/>
            <a:ext cx="3645024" cy="2039448"/>
          </a:xfrm>
        </p:spPr>
        <p:txBody>
          <a:bodyPr/>
          <a:lstStyle/>
          <a:p>
            <a:pPr algn="ctr"/>
            <a:r>
              <a:rPr lang="ru-RU" dirty="0" smtClean="0"/>
              <a:t>Точно! И у меня ровно пять!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9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2857480" y="3415328"/>
            <a:ext cx="6309360" cy="1440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  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512" y="476672"/>
            <a:ext cx="5277679" cy="5864087"/>
          </a:xfrm>
          <a:ln w="28575">
            <a:solidFill>
              <a:srgbClr val="0070C0"/>
            </a:solidFill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652120" y="260648"/>
            <a:ext cx="3024336" cy="640871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Пять </a:t>
            </a:r>
            <a:r>
              <a:rPr lang="ru-RU" sz="1600" b="1" dirty="0" smtClean="0">
                <a:solidFill>
                  <a:srgbClr val="0070C0"/>
                </a:solidFill>
              </a:rPr>
              <a:t>делений </a:t>
            </a:r>
            <a:r>
              <a:rPr lang="ru-RU" sz="1600" b="1" dirty="0">
                <a:solidFill>
                  <a:srgbClr val="0070C0"/>
                </a:solidFill>
              </a:rPr>
              <a:t>– ровно столько, сколько пальчиков на одной ладони</a:t>
            </a:r>
            <a:r>
              <a:rPr lang="ru-RU" sz="1600" b="1" dirty="0" smtClean="0">
                <a:solidFill>
                  <a:srgbClr val="0070C0"/>
                </a:solidFill>
              </a:rPr>
              <a:t>!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На какую цифру показывает большой палец? (на цифру 1)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Сколько ладоней на доске? (одна ладонь)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Сколько пальцев на одной ладони? (на ладони пять пальцев)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Сколько делений между цифрами 12 и 1 на циферблате? (пять делений)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Когда минутная стрелка на часах стоит на цифре 1, она прошла 5 делений – 5 минут.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37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234699" y="3374170"/>
            <a:ext cx="6251024" cy="1679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333375"/>
            <a:ext cx="5265738" cy="5724525"/>
          </a:xfrm>
          <a:ln w="28575"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96136" y="260648"/>
            <a:ext cx="2448272" cy="5400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какую цифру показывает большой палец третьей ладошки?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на цифру 3)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Сколько бумажных ладошек на доске? (три ладошки)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Сколько пальцев на трех  ладошках? (на трех ладошках 15 пальцев)</a:t>
            </a:r>
          </a:p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Значит, минутная стрелка прошла 15 делений и показывает 15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6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25532" y="3523340"/>
            <a:ext cx="6021328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404813"/>
            <a:ext cx="5256212" cy="5876925"/>
          </a:xfrm>
          <a:ln w="38100">
            <a:solidFill>
              <a:srgbClr val="0070C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152" y="332656"/>
            <a:ext cx="2592288" cy="540060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- Итак, для того, чтобы узнать, сколько времени, сначала нужно посмотреть на маленькую часовую стрелку и выяснить, сколько часов она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показывает.(7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часов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- Затем нужно посмотреть на длинную минутную стрелку и выяснить, на какую цифру она показывает? (на цифру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4)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- Представьте себе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четыре ладони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. Сколько пальцев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четырех ладонях? (20 пальцев)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Значит, минутная стрелка показывает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20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минут.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Итак, часы показывают 7 часов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20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минут.</a:t>
            </a:r>
          </a:p>
        </p:txBody>
      </p:sp>
    </p:spTree>
    <p:extLst>
      <p:ext uri="{BB962C8B-B14F-4D97-AF65-F5344CB8AC3E}">
        <p14:creationId xmlns:p14="http://schemas.microsoft.com/office/powerpoint/2010/main" val="39269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172200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980728"/>
            <a:ext cx="6316216" cy="5260032"/>
          </a:xfrm>
        </p:spPr>
        <p:txBody>
          <a:bodyPr/>
          <a:lstStyle/>
          <a:p>
            <a:pPr algn="ctr"/>
            <a:r>
              <a:rPr lang="ru-RU" dirty="0"/>
              <a:t>Возможность упражнять детей в тех или иных навыках, связанных с формированием временных представлений, у педагога есть всегда: у воспитателя – во время проведения режимных моментов и специально организованных занятий, у учителя – во время уроков и перемен. Результативность коррекционной работы по предложенной методике достигается только при ее непрерывности и постоянстве.</a:t>
            </a:r>
          </a:p>
        </p:txBody>
      </p:sp>
    </p:spTree>
    <p:extLst>
      <p:ext uri="{BB962C8B-B14F-4D97-AF65-F5344CB8AC3E}">
        <p14:creationId xmlns:p14="http://schemas.microsoft.com/office/powerpoint/2010/main" val="40452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108" y="548680"/>
            <a:ext cx="6064843" cy="1480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1772816"/>
            <a:ext cx="6100192" cy="3816424"/>
          </a:xfrm>
        </p:spPr>
        <p:txBody>
          <a:bodyPr/>
          <a:lstStyle/>
          <a:p>
            <a:pPr algn="ctr"/>
            <a:r>
              <a:rPr lang="ru-RU" dirty="0"/>
              <a:t>Полученные знания о времени, о единицах времени являются необходимым условием адаптации умственно отсталых детей к социуму, ориентации в быту и в их дальнейшей профессиональной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9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6046440" cy="1877594"/>
          </a:xfrm>
        </p:spPr>
        <p:txBody>
          <a:bodyPr/>
          <a:lstStyle/>
          <a:p>
            <a:pPr algn="ctr"/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780928"/>
            <a:ext cx="6244208" cy="36038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Относительно…</a:t>
            </a:r>
          </a:p>
          <a:p>
            <a:r>
              <a:rPr lang="ru-RU" sz="2400" dirty="0" smtClean="0"/>
              <a:t>Всегда в движении…</a:t>
            </a:r>
          </a:p>
          <a:p>
            <a:r>
              <a:rPr lang="ru-RU" sz="2400" dirty="0" smtClean="0"/>
              <a:t>Движется непрерывно в одном направлении…</a:t>
            </a:r>
          </a:p>
          <a:p>
            <a:r>
              <a:rPr lang="ru-RU" sz="2400" dirty="0" smtClean="0"/>
              <a:t>Его нельзя вернуть, задержать…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95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Что такое время?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Покажи мне его!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845" y="1600200"/>
            <a:ext cx="7286310" cy="4873625"/>
          </a:xfrm>
          <a:ln w="190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232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1143000"/>
          </a:xfrm>
        </p:spPr>
        <p:txBody>
          <a:bodyPr/>
          <a:lstStyle/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340768"/>
            <a:ext cx="3303695" cy="4244330"/>
          </a:xfrm>
          <a:ln w="19050">
            <a:solidFill>
              <a:srgbClr val="0070C0"/>
            </a:solidFill>
          </a:ln>
        </p:spPr>
      </p:pic>
      <p:sp>
        <p:nvSpPr>
          <p:cNvPr id="6" name="Текст 5"/>
          <p:cNvSpPr>
            <a:spLocks noGrp="1"/>
          </p:cNvSpPr>
          <p:nvPr>
            <p:ph sz="quarter" idx="2"/>
          </p:nvPr>
        </p:nvSpPr>
        <p:spPr>
          <a:xfrm>
            <a:off x="251520" y="1916832"/>
            <a:ext cx="4147936" cy="46154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Сложности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восприятия времени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детьми с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интеллектуальными нарушениями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Этапы формирования временных представлений и их содержание:</a:t>
            </a:r>
            <a:br>
              <a:rPr lang="ru-RU" sz="2000" b="1" dirty="0">
                <a:solidFill>
                  <a:srgbClr val="0070C0"/>
                </a:solidFill>
              </a:rPr>
            </a:b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4032448" cy="49034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части суток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понятия «сегодня», «завтра»,  «вчера»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времена года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названия месяцев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дни недели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единицы времени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412776"/>
            <a:ext cx="3384376" cy="4512502"/>
          </a:xfr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6566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Обучение </a:t>
            </a:r>
            <a:r>
              <a:rPr lang="ru-RU" sz="2000" b="1" dirty="0">
                <a:solidFill>
                  <a:srgbClr val="0070C0"/>
                </a:solidFill>
              </a:rPr>
              <a:t>умственно отсталых детей определению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времени по часам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106" y="2787650"/>
            <a:ext cx="2714625" cy="3009900"/>
          </a:xfrm>
          <a:ln w="19050">
            <a:solidFill>
              <a:srgbClr val="0070C0"/>
            </a:solidFill>
          </a:ln>
        </p:spPr>
      </p:pic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467544" y="1556792"/>
            <a:ext cx="3744416" cy="1008112"/>
          </a:xfrm>
        </p:spPr>
        <p:txBody>
          <a:bodyPr/>
          <a:lstStyle/>
          <a:p>
            <a:r>
              <a:rPr lang="ru-RU" sz="1800" dirty="0"/>
              <a:t>Восприятие длительности временных отрезков</a:t>
            </a:r>
          </a:p>
          <a:p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55976" y="1569720"/>
            <a:ext cx="3645024" cy="995184"/>
          </a:xfrm>
        </p:spPr>
        <p:txBody>
          <a:bodyPr/>
          <a:lstStyle/>
          <a:p>
            <a:pPr algn="ctr"/>
            <a:r>
              <a:rPr lang="ru-RU" sz="1800" dirty="0" smtClean="0"/>
              <a:t>Знакомство с циферблатом</a:t>
            </a:r>
            <a:endParaRPr lang="ru-RU" sz="18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852936"/>
            <a:ext cx="3652788" cy="2922230"/>
          </a:xfrm>
          <a:ln w="190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9279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Положение стрелок при ровных часах, соотнесение с режимными моментами.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1700808"/>
            <a:ext cx="3675878" cy="4062550"/>
          </a:xfrm>
          <a:ln w="28575">
            <a:solidFill>
              <a:srgbClr val="0070C0"/>
            </a:solidFill>
          </a:ln>
        </p:spPr>
      </p:pic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652494"/>
            <a:ext cx="3657600" cy="4467411"/>
          </a:xfrm>
          <a:ln w="28575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470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Авторская методика обучения определению времени по часам «Ладошки»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6965" y="1600200"/>
            <a:ext cx="5648069" cy="4873625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36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Ладошки – замечательный счетный материал, который всегда под рукой. Ребенок знает, что у него две ладошки, и на каждой – по пять пальчиков.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1916832"/>
            <a:ext cx="3037995" cy="4556993"/>
          </a:xfr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581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</TotalTime>
  <Words>458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Обучение детей с умеренной умственной отсталостью определению  времени по часам</vt:lpstr>
      <vt:lpstr>ВРЕМЯ</vt:lpstr>
      <vt:lpstr>Что такое время?  Покажи мне его!</vt:lpstr>
      <vt:lpstr>Презентация PowerPoint</vt:lpstr>
      <vt:lpstr>Этапы формирования временных представлений и их содержание: </vt:lpstr>
      <vt:lpstr> Обучение умственно отсталых детей определению  времени по часам</vt:lpstr>
      <vt:lpstr>Положение стрелок при ровных часах, соотнесение с режимными моментами.</vt:lpstr>
      <vt:lpstr>Авторская методика обучения определению времени по часам «Ладошки»</vt:lpstr>
      <vt:lpstr>Ладошки – замечательный счетный материал, который всегда под рукой. Ребенок знает, что у него две ладошки, и на каждой – по пять пальчиков.</vt:lpstr>
      <vt:lpstr>    </vt:lpstr>
      <vt:lpstr>    </vt:lpstr>
      <vt:lpstr>  </vt:lpstr>
      <vt:lpstr>  </vt:lpstr>
      <vt:lpstr>     </vt:lpstr>
      <vt:lpstr>  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временных представлений у детей с умеренной умственной отсталостью</dc:title>
  <dc:creator>Елена</dc:creator>
  <cp:lastModifiedBy>Елена</cp:lastModifiedBy>
  <cp:revision>22</cp:revision>
  <dcterms:created xsi:type="dcterms:W3CDTF">2012-02-10T14:11:56Z</dcterms:created>
  <dcterms:modified xsi:type="dcterms:W3CDTF">2014-05-30T15:50:44Z</dcterms:modified>
</cp:coreProperties>
</file>