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548-BBC9-481E-B29D-81B1FD8C456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1A9-2220-4C0D-B0C6-03A069E87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548-BBC9-481E-B29D-81B1FD8C456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1A9-2220-4C0D-B0C6-03A069E87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548-BBC9-481E-B29D-81B1FD8C456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1A9-2220-4C0D-B0C6-03A069E878E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548-BBC9-481E-B29D-81B1FD8C456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1A9-2220-4C0D-B0C6-03A069E878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548-BBC9-481E-B29D-81B1FD8C456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1A9-2220-4C0D-B0C6-03A069E87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548-BBC9-481E-B29D-81B1FD8C456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1A9-2220-4C0D-B0C6-03A069E878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548-BBC9-481E-B29D-81B1FD8C456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1A9-2220-4C0D-B0C6-03A069E87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548-BBC9-481E-B29D-81B1FD8C456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1A9-2220-4C0D-B0C6-03A069E87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548-BBC9-481E-B29D-81B1FD8C456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1A9-2220-4C0D-B0C6-03A069E878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548-BBC9-481E-B29D-81B1FD8C456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1A9-2220-4C0D-B0C6-03A069E878E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D548-BBC9-481E-B29D-81B1FD8C456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61A9-2220-4C0D-B0C6-03A069E878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AD548-BBC9-481E-B29D-81B1FD8C456F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7A61A9-2220-4C0D-B0C6-03A069E878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1521" y="1916832"/>
            <a:ext cx="802888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«А гражданином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быть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обязан!»</a:t>
            </a:r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Социальный проект</a:t>
            </a:r>
            <a:br>
              <a:rPr lang="ru-RU" b="1" dirty="0" smtClean="0"/>
            </a:br>
            <a:r>
              <a:rPr lang="ru-RU" b="1" dirty="0" smtClean="0"/>
              <a:t>5 А класса</a:t>
            </a:r>
            <a:endParaRPr lang="ru-RU" b="1" dirty="0"/>
          </a:p>
        </p:txBody>
      </p:sp>
      <p:pic>
        <p:nvPicPr>
          <p:cNvPr id="1027" name="Picture 3" descr="C:\Users\33\Desktop\SAM_4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6"/>
          <a:stretch/>
        </p:blipFill>
        <p:spPr bwMode="auto">
          <a:xfrm>
            <a:off x="4499993" y="3269673"/>
            <a:ext cx="3456384" cy="229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704856" cy="5472608"/>
          </a:xfrm>
        </p:spPr>
        <p:txBody>
          <a:bodyPr>
            <a:normAutofit/>
          </a:bodyPr>
          <a:lstStyle/>
          <a:p>
            <a:r>
              <a:rPr lang="ru-RU" sz="4000" b="1" i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Учиться жить вместе </a:t>
            </a:r>
            <a: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4000" b="1" i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Учиться познавать </a:t>
            </a:r>
            <a: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4000" b="1" i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Учиться делать </a:t>
            </a:r>
            <a: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4000" b="1" i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Учиться быть</a:t>
            </a:r>
            <a:r>
              <a:rPr lang="en-US" sz="4000" b="1" i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935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Создана модель самоуправления в классе. </a:t>
            </a: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000" dirty="0" smtClean="0">
                <a:latin typeface="Arial Black" panose="020B0A04020102020204" pitchFamily="34" charset="0"/>
              </a:rPr>
              <a:t>Классный руководитель – </a:t>
            </a:r>
          </a:p>
          <a:p>
            <a:pPr marL="0" indent="0">
              <a:buNone/>
            </a:pPr>
            <a:r>
              <a:rPr lang="ru-RU" sz="4000" dirty="0">
                <a:latin typeface="Arial Black" panose="020B0A04020102020204" pitchFamily="34" charset="0"/>
              </a:rPr>
              <a:t> </a:t>
            </a:r>
            <a:r>
              <a:rPr lang="ru-RU" sz="4000" dirty="0" smtClean="0">
                <a:latin typeface="Arial Black" panose="020B0A04020102020204" pitchFamily="34" charset="0"/>
              </a:rPr>
              <a:t>актив класса – звенья</a:t>
            </a:r>
          </a:p>
          <a:p>
            <a:pPr marL="0" indent="0">
              <a:buNone/>
            </a:pPr>
            <a:r>
              <a:rPr lang="ru-RU" sz="4000" dirty="0" smtClean="0">
                <a:latin typeface="Arial Black" panose="020B0A04020102020204" pitchFamily="34" charset="0"/>
              </a:rPr>
              <a:t> – учителя – родители</a:t>
            </a:r>
          </a:p>
          <a:p>
            <a:pPr marL="0" indent="0">
              <a:buNone/>
            </a:pPr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Итоги года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dirty="0"/>
              <a:t>Разработано и проведено соревнование между звеньями.</a:t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049750"/>
              </p:ext>
            </p:extLst>
          </p:nvPr>
        </p:nvGraphicFramePr>
        <p:xfrm>
          <a:off x="457200" y="1124744"/>
          <a:ext cx="8229600" cy="556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окумент" r:id="rId4" imgW="5934816" imgH="7561823" progId="Word.Document.12">
                  <p:embed/>
                </p:oleObj>
              </mc:Choice>
              <mc:Fallback>
                <p:oleObj name="Документ" r:id="rId4" imgW="5934816" imgH="75618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124744"/>
                        <a:ext cx="8229600" cy="5565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3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"/>
          <a:stretch/>
        </p:blipFill>
        <p:spPr>
          <a:xfrm>
            <a:off x="2699792" y="2895601"/>
            <a:ext cx="3835715" cy="27244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Лучшее звено №2</a:t>
            </a:r>
            <a:br>
              <a:rPr lang="ru-RU" dirty="0" smtClean="0"/>
            </a:br>
            <a:r>
              <a:rPr lang="ru-RU" sz="4000" dirty="0" smtClean="0">
                <a:solidFill>
                  <a:srgbClr val="C00000"/>
                </a:solidFill>
              </a:rPr>
              <a:t>Звеньевая Мирзаева Луиза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443540" y="734290"/>
            <a:ext cx="3624403" cy="24066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899"/>
            <a:ext cx="3456384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/>
          <a:stretch/>
        </p:blipFill>
        <p:spPr>
          <a:xfrm>
            <a:off x="5220072" y="3990109"/>
            <a:ext cx="3245780" cy="225432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629"/>
          <a:stretch/>
        </p:blipFill>
        <p:spPr bwMode="auto">
          <a:xfrm>
            <a:off x="794744" y="4087092"/>
            <a:ext cx="3273199" cy="200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5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9216" r="5719"/>
          <a:stretch/>
        </p:blipFill>
        <p:spPr>
          <a:xfrm>
            <a:off x="2771800" y="2937164"/>
            <a:ext cx="3629000" cy="28006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b="1" dirty="0"/>
              <a:t>Определены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Лучшие ученик и ученица класса</a:t>
            </a:r>
            <a:r>
              <a:rPr lang="ru-RU" sz="3200" b="1" dirty="0" smtClean="0"/>
              <a:t>».</a:t>
            </a:r>
            <a:br>
              <a:rPr lang="ru-RU" sz="32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Григорьев Андрей и Попцова Татьяна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1" cy="4281339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/>
              <a:t>сохранить качество успеваемости – 61%</a:t>
            </a:r>
          </a:p>
          <a:p>
            <a:r>
              <a:rPr lang="ru-RU" sz="4000" b="1" dirty="0"/>
              <a:t>активное участие в делах класса, школы и города</a:t>
            </a:r>
          </a:p>
          <a:p>
            <a:r>
              <a:rPr lang="ru-RU" sz="4000" b="1" dirty="0"/>
              <a:t>продолжить соревнование между </a:t>
            </a:r>
            <a:r>
              <a:rPr lang="ru-RU" sz="4000" b="1" dirty="0" smtClean="0"/>
              <a:t>звеньями</a:t>
            </a:r>
          </a:p>
          <a:p>
            <a:r>
              <a:rPr lang="ru-RU" sz="4000" b="1" dirty="0" smtClean="0"/>
              <a:t>Создать «Книгу Памяти класса»</a:t>
            </a:r>
            <a:endParaRPr lang="ru-RU" sz="40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Поставлены задачи на следующий учебный год:</a:t>
            </a:r>
          </a:p>
        </p:txBody>
      </p:sp>
    </p:spTree>
    <p:extLst>
      <p:ext uri="{BB962C8B-B14F-4D97-AF65-F5344CB8AC3E}">
        <p14:creationId xmlns:p14="http://schemas.microsoft.com/office/powerpoint/2010/main" val="5739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170</TotalTime>
  <Words>77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Волна</vt:lpstr>
      <vt:lpstr>Документ</vt:lpstr>
      <vt:lpstr>Социальный проект 5 А класса</vt:lpstr>
      <vt:lpstr>Презентация PowerPoint</vt:lpstr>
      <vt:lpstr>Итоги года</vt:lpstr>
      <vt:lpstr>Разработано и проведено соревнование между звеньями. </vt:lpstr>
      <vt:lpstr>Лучшее звено №2 Звеньевая Мирзаева Луиза</vt:lpstr>
      <vt:lpstr>Презентация PowerPoint</vt:lpstr>
      <vt:lpstr>Определены  «Лучшие ученик и ученица класса». Григорьев Андрей и Попцова Татьяна </vt:lpstr>
      <vt:lpstr>Поставлены задачи на следующий учебный год: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5 А класса</dc:title>
  <dc:creator>33</dc:creator>
  <cp:lastModifiedBy>Никита</cp:lastModifiedBy>
  <cp:revision>24</cp:revision>
  <dcterms:created xsi:type="dcterms:W3CDTF">2013-12-23T16:26:10Z</dcterms:created>
  <dcterms:modified xsi:type="dcterms:W3CDTF">2014-10-15T17:29:48Z</dcterms:modified>
</cp:coreProperties>
</file>