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9E4A-EC19-4EAC-95CF-D39425415E11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62D6-7D2E-44E6-8265-57640E41D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57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9E4A-EC19-4EAC-95CF-D39425415E11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62D6-7D2E-44E6-8265-57640E41D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51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9E4A-EC19-4EAC-95CF-D39425415E11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62D6-7D2E-44E6-8265-57640E41D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59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9E4A-EC19-4EAC-95CF-D39425415E11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62D6-7D2E-44E6-8265-57640E41D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04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9E4A-EC19-4EAC-95CF-D39425415E11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62D6-7D2E-44E6-8265-57640E41D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97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9E4A-EC19-4EAC-95CF-D39425415E11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62D6-7D2E-44E6-8265-57640E41D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72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9E4A-EC19-4EAC-95CF-D39425415E11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62D6-7D2E-44E6-8265-57640E41D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75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9E4A-EC19-4EAC-95CF-D39425415E11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62D6-7D2E-44E6-8265-57640E41D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12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9E4A-EC19-4EAC-95CF-D39425415E11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62D6-7D2E-44E6-8265-57640E41D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27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9E4A-EC19-4EAC-95CF-D39425415E11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62D6-7D2E-44E6-8265-57640E41D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25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9E4A-EC19-4EAC-95CF-D39425415E11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62D6-7D2E-44E6-8265-57640E41D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88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89E4A-EC19-4EAC-95CF-D39425415E11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E62D6-7D2E-44E6-8265-57640E41D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2016224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Обобщение темы «Строение атома и вещества»</a:t>
            </a:r>
            <a:endParaRPr lang="ru-RU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99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</a:t>
            </a:r>
            <a:r>
              <a:rPr lang="en-US" dirty="0" smtClean="0"/>
              <a:t>K</a:t>
            </a:r>
            <a:r>
              <a:rPr lang="ru-RU" sz="2000" dirty="0" smtClean="0"/>
              <a:t>3</a:t>
            </a:r>
            <a:r>
              <a:rPr lang="en-US" dirty="0" smtClean="0"/>
              <a:t>P         </a:t>
            </a:r>
            <a:r>
              <a:rPr lang="en-US" dirty="0" err="1" smtClean="0"/>
              <a:t>PCl</a:t>
            </a:r>
            <a:r>
              <a:rPr lang="ru-RU" sz="2000" dirty="0" smtClean="0"/>
              <a:t>3</a:t>
            </a:r>
            <a:r>
              <a:rPr lang="en-US" sz="2000" dirty="0" smtClean="0"/>
              <a:t> </a:t>
            </a:r>
            <a:r>
              <a:rPr lang="en-US" dirty="0" smtClean="0"/>
              <a:t>      P</a:t>
            </a:r>
            <a:r>
              <a:rPr lang="ru-RU" sz="2000" dirty="0" smtClean="0"/>
              <a:t>2</a:t>
            </a:r>
            <a:r>
              <a:rPr lang="en-US" dirty="0" smtClean="0"/>
              <a:t>O</a:t>
            </a:r>
            <a:r>
              <a:rPr lang="ru-RU" sz="2000" dirty="0" smtClean="0"/>
              <a:t>5</a:t>
            </a:r>
            <a:r>
              <a:rPr lang="en-US" sz="2000" dirty="0" smtClean="0"/>
              <a:t>  </a:t>
            </a:r>
            <a:r>
              <a:rPr lang="en-US" dirty="0" smtClean="0"/>
              <a:t>       Ba</a:t>
            </a:r>
            <a:r>
              <a:rPr lang="ru-RU" sz="2000" dirty="0" smtClean="0"/>
              <a:t>3</a:t>
            </a:r>
            <a:r>
              <a:rPr lang="en-US" dirty="0" smtClean="0"/>
              <a:t>P</a:t>
            </a:r>
            <a:r>
              <a:rPr lang="ru-RU" sz="2000" dirty="0" smtClean="0"/>
              <a:t>2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45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32656"/>
            <a:ext cx="6912767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89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Ключ к тесту</a:t>
            </a: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1 -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 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2 - б  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4 - а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5 - 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326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урок!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33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273630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  <a:latin typeface="TraktirC" pitchFamily="18" charset="0"/>
              </a:rPr>
              <a:t>Файзрахманова</a:t>
            </a:r>
            <a:r>
              <a:rPr lang="ru-RU" sz="4800" dirty="0" smtClean="0">
                <a:solidFill>
                  <a:srgbClr val="FF0000"/>
                </a:solidFill>
                <a:latin typeface="TraktirC" pitchFamily="18" charset="0"/>
              </a:rPr>
              <a:t>  </a:t>
            </a:r>
            <a:r>
              <a:rPr lang="ru-RU" sz="4800" dirty="0" err="1">
                <a:solidFill>
                  <a:srgbClr val="FF0000"/>
                </a:solidFill>
                <a:latin typeface="TraktirC" pitchFamily="18" charset="0"/>
              </a:rPr>
              <a:t>Зиля</a:t>
            </a:r>
            <a:r>
              <a:rPr lang="ru-RU" sz="4800" dirty="0">
                <a:solidFill>
                  <a:srgbClr val="FF0000"/>
                </a:solidFill>
                <a:latin typeface="TraktirC" pitchFamily="18" charset="0"/>
              </a:rPr>
              <a:t> </a:t>
            </a:r>
            <a:r>
              <a:rPr lang="ru-RU" sz="4800" dirty="0" smtClean="0">
                <a:solidFill>
                  <a:srgbClr val="FF0000"/>
                </a:solidFill>
                <a:latin typeface="TraktirC" pitchFamily="18" charset="0"/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  <a:latin typeface="TraktirC" pitchFamily="18" charset="0"/>
              </a:rPr>
              <a:t>Салимьяновна</a:t>
            </a:r>
            <a:r>
              <a:rPr lang="ru-RU" sz="4800" dirty="0" smtClean="0">
                <a:solidFill>
                  <a:srgbClr val="FF0000"/>
                </a:solidFill>
                <a:latin typeface="TraktirC" pitchFamily="18" charset="0"/>
              </a:rPr>
              <a:t> </a:t>
            </a: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dirty="0" smtClean="0">
                <a:latin typeface="TraktirC" pitchFamily="18" charset="0"/>
              </a:rPr>
              <a:t>МОБУ       </a:t>
            </a:r>
            <a:r>
              <a:rPr lang="ru-RU" dirty="0" err="1" smtClean="0">
                <a:latin typeface="TraktirC" pitchFamily="18" charset="0"/>
              </a:rPr>
              <a:t>Куртлыкульская</a:t>
            </a:r>
            <a:r>
              <a:rPr lang="ru-RU" dirty="0" smtClean="0">
                <a:latin typeface="TraktirC" pitchFamily="18" charset="0"/>
              </a:rPr>
              <a:t>  СОШ</a:t>
            </a:r>
            <a:br>
              <a:rPr lang="ru-RU" dirty="0" smtClean="0">
                <a:latin typeface="TraktirC" pitchFamily="18" charset="0"/>
              </a:rPr>
            </a:br>
            <a:r>
              <a:rPr lang="ru-RU" dirty="0" smtClean="0">
                <a:latin typeface="TraktirC" pitchFamily="18" charset="0"/>
              </a:rPr>
              <a:t>МР       Караидельский  район   РБ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7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Эпиграф урока:</a:t>
            </a: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простых и сложных веществах</a:t>
            </a:r>
          </a:p>
          <a:p>
            <a:pPr marL="0" indent="0">
              <a:buNone/>
            </a:pPr>
            <a:r>
              <a:rPr lang="ru-RU" dirty="0" smtClean="0"/>
              <a:t>Все элементы изучались.</a:t>
            </a:r>
          </a:p>
          <a:p>
            <a:pPr marL="0" indent="0">
              <a:buNone/>
            </a:pPr>
            <a:r>
              <a:rPr lang="ru-RU" dirty="0" smtClean="0"/>
              <a:t>Их сочетания в телах</a:t>
            </a:r>
          </a:p>
          <a:p>
            <a:pPr marL="0" indent="0">
              <a:buNone/>
            </a:pPr>
            <a:r>
              <a:rPr lang="ru-RU" dirty="0" smtClean="0"/>
              <a:t>Веками лишь распознавались. </a:t>
            </a:r>
          </a:p>
          <a:p>
            <a:pPr marL="0" indent="0" algn="r">
              <a:buNone/>
            </a:pPr>
            <a:r>
              <a:rPr lang="ru-RU" dirty="0" smtClean="0"/>
              <a:t>Сергей Щипачев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05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урока</a:t>
            </a:r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образовательная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повторить, обобщить и систематизировать знания обучающихся    по изученной теме, подготовить их к контрольной работе;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развивающая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развивать умения сравнивать и анализировать теоретические сведения, применять их на практике, делать выводы, развивать логическое мышление; 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воспитательная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формировать естественнонаучное мировоззрение, информационную культуру.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68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Строение атома.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Типы химической связи.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Степень окисления.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Типы кристаллических решеток.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06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Сгруппируйте вещества по типам связи:</a:t>
            </a: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08000" cy="446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H</a:t>
            </a:r>
            <a:r>
              <a:rPr lang="ru-RU" sz="2000" dirty="0" smtClean="0"/>
              <a:t>2</a:t>
            </a:r>
            <a:r>
              <a:rPr lang="en-US" dirty="0" smtClean="0"/>
              <a:t>O </a:t>
            </a:r>
            <a:r>
              <a:rPr lang="ru-RU" dirty="0" smtClean="0"/>
              <a:t>             </a:t>
            </a:r>
            <a:r>
              <a:rPr lang="en-US" dirty="0" smtClean="0"/>
              <a:t> Mg  </a:t>
            </a:r>
            <a:r>
              <a:rPr lang="ru-RU" dirty="0" smtClean="0"/>
              <a:t>           </a:t>
            </a:r>
            <a:r>
              <a:rPr lang="en-US" dirty="0" smtClean="0"/>
              <a:t>CI</a:t>
            </a:r>
            <a:r>
              <a:rPr lang="ru-RU" sz="2000" dirty="0" smtClean="0"/>
              <a:t>2</a:t>
            </a:r>
            <a:r>
              <a:rPr lang="en-US" dirty="0" smtClean="0"/>
              <a:t> </a:t>
            </a:r>
            <a:r>
              <a:rPr lang="ru-RU" dirty="0" smtClean="0"/>
              <a:t>             </a:t>
            </a:r>
            <a:r>
              <a:rPr lang="en-US" dirty="0" smtClean="0"/>
              <a:t> Na</a:t>
            </a:r>
            <a:r>
              <a:rPr lang="ru-RU" sz="2000" dirty="0" smtClean="0"/>
              <a:t>2</a:t>
            </a:r>
            <a:r>
              <a:rPr lang="en-US" dirty="0" smtClean="0"/>
              <a:t>O </a:t>
            </a:r>
            <a:r>
              <a:rPr lang="ru-RU" dirty="0" smtClean="0"/>
              <a:t>   </a:t>
            </a:r>
            <a:r>
              <a:rPr lang="en-US" dirty="0" smtClean="0"/>
              <a:t> </a:t>
            </a:r>
            <a:r>
              <a:rPr lang="ru-RU" dirty="0" smtClean="0"/>
              <a:t>    </a:t>
            </a:r>
          </a:p>
          <a:p>
            <a:pPr marL="0" indent="0">
              <a:buNone/>
            </a:pPr>
            <a:r>
              <a:rPr lang="ru-RU" dirty="0" smtClean="0"/>
              <a:t>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en-US" dirty="0" smtClean="0"/>
              <a:t>HCI </a:t>
            </a:r>
            <a:r>
              <a:rPr lang="ru-RU" dirty="0" smtClean="0"/>
              <a:t>   </a:t>
            </a:r>
            <a:r>
              <a:rPr lang="en-US" dirty="0" smtClean="0"/>
              <a:t> </a:t>
            </a:r>
            <a:r>
              <a:rPr lang="ru-RU" dirty="0" smtClean="0"/>
              <a:t>            </a:t>
            </a:r>
            <a:r>
              <a:rPr lang="en-US" dirty="0" smtClean="0"/>
              <a:t>Li </a:t>
            </a:r>
            <a:r>
              <a:rPr lang="ru-RU" dirty="0" smtClean="0"/>
              <a:t>           </a:t>
            </a:r>
            <a:r>
              <a:rPr lang="en-US" dirty="0" smtClean="0"/>
              <a:t> AlCl</a:t>
            </a:r>
            <a:r>
              <a:rPr lang="ru-RU" sz="2000" dirty="0" smtClean="0"/>
              <a:t>3</a:t>
            </a:r>
            <a:r>
              <a:rPr lang="en-US" dirty="0" smtClean="0"/>
              <a:t> </a:t>
            </a:r>
            <a:r>
              <a:rPr lang="ru-RU" dirty="0" smtClean="0"/>
              <a:t>            </a:t>
            </a:r>
            <a:r>
              <a:rPr lang="en-US" dirty="0" smtClean="0"/>
              <a:t> NH</a:t>
            </a:r>
            <a:r>
              <a:rPr lang="ru-RU" sz="2000" dirty="0" smtClean="0"/>
              <a:t>3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N</a:t>
            </a:r>
            <a:r>
              <a:rPr lang="en-US" sz="2000" dirty="0" smtClean="0"/>
              <a:t>2</a:t>
            </a:r>
            <a:r>
              <a:rPr lang="ru-RU" sz="2000" dirty="0" smtClean="0"/>
              <a:t> </a:t>
            </a:r>
            <a:r>
              <a:rPr lang="ru-RU" dirty="0" smtClean="0"/>
              <a:t>      </a:t>
            </a:r>
            <a:r>
              <a:rPr lang="en-US" dirty="0" smtClean="0"/>
              <a:t>           </a:t>
            </a:r>
            <a:r>
              <a:rPr lang="ru-RU" dirty="0" smtClean="0"/>
              <a:t> </a:t>
            </a:r>
            <a:r>
              <a:rPr lang="en-US" dirty="0" smtClean="0"/>
              <a:t>P</a:t>
            </a:r>
            <a:r>
              <a:rPr lang="ru-RU" sz="2000" dirty="0" smtClean="0"/>
              <a:t>4</a:t>
            </a:r>
            <a:r>
              <a:rPr lang="en-US" dirty="0" smtClean="0"/>
              <a:t> </a:t>
            </a:r>
            <a:r>
              <a:rPr lang="ru-RU" dirty="0" smtClean="0"/>
              <a:t>    </a:t>
            </a:r>
            <a:r>
              <a:rPr lang="en-US" dirty="0" smtClean="0"/>
              <a:t> </a:t>
            </a:r>
            <a:r>
              <a:rPr lang="ru-RU" dirty="0" smtClean="0"/>
              <a:t>       </a:t>
            </a:r>
            <a:r>
              <a:rPr lang="en-US" dirty="0" smtClean="0"/>
              <a:t>NaF  </a:t>
            </a:r>
            <a:r>
              <a:rPr lang="ru-RU" dirty="0" smtClean="0"/>
              <a:t>         </a:t>
            </a:r>
            <a:r>
              <a:rPr lang="en-US" dirty="0" smtClean="0"/>
              <a:t>   </a:t>
            </a:r>
            <a:r>
              <a:rPr lang="ru-RU" dirty="0" smtClean="0"/>
              <a:t> </a:t>
            </a:r>
            <a:r>
              <a:rPr lang="en-US" dirty="0" smtClean="0"/>
              <a:t>SO</a:t>
            </a:r>
            <a:r>
              <a:rPr lang="ru-RU" sz="2000" dirty="0" smtClean="0"/>
              <a:t>2</a:t>
            </a:r>
            <a:r>
              <a:rPr lang="en-US" dirty="0" smtClean="0"/>
              <a:t> </a:t>
            </a:r>
            <a:r>
              <a:rPr lang="ru-RU" dirty="0" smtClean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  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ru-RU" dirty="0" smtClean="0"/>
              <a:t> </a:t>
            </a:r>
            <a:r>
              <a:rPr lang="en-US" dirty="0" smtClean="0"/>
              <a:t> O</a:t>
            </a:r>
            <a:r>
              <a:rPr lang="ru-RU" sz="2000" dirty="0" smtClean="0"/>
              <a:t>2</a:t>
            </a:r>
            <a:r>
              <a:rPr lang="en-US" dirty="0" smtClean="0"/>
              <a:t> </a:t>
            </a:r>
            <a:r>
              <a:rPr lang="ru-RU" dirty="0" smtClean="0"/>
              <a:t>   </a:t>
            </a:r>
            <a:r>
              <a:rPr lang="en-US" dirty="0" smtClean="0"/>
              <a:t> </a:t>
            </a:r>
            <a:r>
              <a:rPr lang="ru-RU" dirty="0" smtClean="0"/>
              <a:t>         </a:t>
            </a:r>
            <a:r>
              <a:rPr lang="en-US" dirty="0" smtClean="0"/>
              <a:t>   </a:t>
            </a:r>
            <a:r>
              <a:rPr lang="ru-RU" dirty="0" smtClean="0"/>
              <a:t> </a:t>
            </a:r>
            <a:r>
              <a:rPr lang="en-US" dirty="0" smtClean="0"/>
              <a:t>KCl  </a:t>
            </a:r>
            <a:r>
              <a:rPr lang="ru-RU" dirty="0" smtClean="0"/>
              <a:t>    </a:t>
            </a:r>
            <a:r>
              <a:rPr lang="en-US" dirty="0" smtClean="0"/>
              <a:t>        Al </a:t>
            </a:r>
            <a:r>
              <a:rPr lang="ru-RU" dirty="0" smtClean="0"/>
              <a:t>   </a:t>
            </a:r>
            <a:r>
              <a:rPr lang="en-US" dirty="0" smtClean="0"/>
              <a:t>              Ca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94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624701"/>
              </p:ext>
            </p:extLst>
          </p:nvPr>
        </p:nvGraphicFramePr>
        <p:xfrm>
          <a:off x="457200" y="1600200"/>
          <a:ext cx="8229600" cy="2566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04664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/>
                        <a:t>КНС</a:t>
                      </a:r>
                      <a:endParaRPr lang="ru-RU" sz="3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/>
                        <a:t>КПС</a:t>
                      </a:r>
                      <a:endParaRPr lang="ru-RU" sz="3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/>
                        <a:t>ИС</a:t>
                      </a:r>
                      <a:endParaRPr lang="ru-RU" sz="3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err="1" smtClean="0"/>
                        <a:t>Ме</a:t>
                      </a:r>
                      <a:endParaRPr lang="ru-RU" sz="3200" b="1" i="1" dirty="0"/>
                    </a:p>
                  </a:txBody>
                  <a:tcPr/>
                </a:tc>
              </a:tr>
              <a:tr h="196201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CI</a:t>
                      </a:r>
                      <a:r>
                        <a:rPr lang="ru-RU" sz="1600" dirty="0" smtClean="0"/>
                        <a:t>2</a:t>
                      </a:r>
                      <a:r>
                        <a:rPr lang="ru-RU" sz="2800" dirty="0" smtClean="0"/>
                        <a:t>  </a:t>
                      </a:r>
                      <a:r>
                        <a:rPr lang="en-US" sz="2800" dirty="0" smtClean="0"/>
                        <a:t> O</a:t>
                      </a:r>
                      <a:r>
                        <a:rPr lang="ru-RU" sz="1600" dirty="0" smtClean="0"/>
                        <a:t>2</a:t>
                      </a:r>
                      <a:r>
                        <a:rPr lang="ru-RU" sz="2800" dirty="0" smtClean="0"/>
                        <a:t>  </a:t>
                      </a:r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2800" dirty="0" smtClean="0"/>
                        <a:t> </a:t>
                      </a:r>
                      <a:r>
                        <a:rPr lang="en-US" sz="2800" dirty="0" smtClean="0"/>
                        <a:t>N</a:t>
                      </a:r>
                      <a:r>
                        <a:rPr lang="en-US" sz="1600" dirty="0" smtClean="0"/>
                        <a:t>2</a:t>
                      </a:r>
                      <a:r>
                        <a:rPr lang="ru-RU" sz="2800" dirty="0" smtClean="0"/>
                        <a:t>  </a:t>
                      </a:r>
                      <a:r>
                        <a:rPr lang="en-US" sz="2800" dirty="0" smtClean="0"/>
                        <a:t>P</a:t>
                      </a:r>
                      <a:r>
                        <a:rPr lang="ru-RU" sz="1600" dirty="0" smtClean="0"/>
                        <a:t>4</a:t>
                      </a:r>
                      <a:r>
                        <a:rPr lang="en-US" sz="2800" dirty="0" smtClean="0"/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 </a:t>
                      </a:r>
                      <a:r>
                        <a:rPr lang="en-US" sz="2800" dirty="0" smtClean="0"/>
                        <a:t>H</a:t>
                      </a:r>
                      <a:r>
                        <a:rPr lang="ru-RU" sz="1600" dirty="0" smtClean="0"/>
                        <a:t>2</a:t>
                      </a:r>
                      <a:r>
                        <a:rPr lang="en-US" sz="2800" dirty="0" smtClean="0"/>
                        <a:t>O</a:t>
                      </a:r>
                      <a:r>
                        <a:rPr lang="ru-RU" sz="2800" dirty="0" smtClean="0"/>
                        <a:t>  </a:t>
                      </a:r>
                      <a:r>
                        <a:rPr lang="en-US" sz="2800" dirty="0" smtClean="0"/>
                        <a:t>NH</a:t>
                      </a:r>
                      <a:r>
                        <a:rPr lang="ru-RU" sz="1600" dirty="0" smtClean="0"/>
                        <a:t>3 </a:t>
                      </a:r>
                      <a:r>
                        <a:rPr lang="ru-RU" sz="2800" dirty="0" smtClean="0"/>
                        <a:t>  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en-US" sz="2800" dirty="0" smtClean="0"/>
                        <a:t>SO</a:t>
                      </a:r>
                      <a:r>
                        <a:rPr lang="ru-RU" sz="1600" dirty="0" smtClean="0"/>
                        <a:t>2 </a:t>
                      </a:r>
                      <a:r>
                        <a:rPr lang="ru-RU" sz="2800" dirty="0" smtClean="0"/>
                        <a:t>  </a:t>
                      </a:r>
                      <a:r>
                        <a:rPr lang="en-US" sz="2800" dirty="0" smtClean="0"/>
                        <a:t>HCI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Na</a:t>
                      </a:r>
                      <a:r>
                        <a:rPr lang="ru-RU" sz="1600" dirty="0" smtClean="0"/>
                        <a:t>2</a:t>
                      </a:r>
                      <a:r>
                        <a:rPr lang="en-US" sz="2800" dirty="0" smtClean="0"/>
                        <a:t>O </a:t>
                      </a:r>
                      <a:r>
                        <a:rPr lang="ru-RU" sz="2800" dirty="0" smtClean="0"/>
                        <a:t>  </a:t>
                      </a:r>
                      <a:r>
                        <a:rPr lang="en-US" sz="2800" dirty="0" smtClean="0"/>
                        <a:t>AlCl</a:t>
                      </a:r>
                      <a:r>
                        <a:rPr lang="ru-RU" sz="1600" dirty="0" smtClean="0"/>
                        <a:t>3</a:t>
                      </a:r>
                      <a:r>
                        <a:rPr lang="en-US" sz="2800" dirty="0" smtClean="0"/>
                        <a:t> </a:t>
                      </a:r>
                      <a:r>
                        <a:rPr lang="ru-RU" sz="2800" dirty="0" smtClean="0"/>
                        <a:t>  </a:t>
                      </a:r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en-US" sz="2800" dirty="0" smtClean="0"/>
                        <a:t>NaF</a:t>
                      </a:r>
                      <a:r>
                        <a:rPr lang="ru-RU" sz="2800" dirty="0" smtClean="0"/>
                        <a:t>      </a:t>
                      </a:r>
                      <a:r>
                        <a:rPr lang="en-US" sz="2800" dirty="0" smtClean="0"/>
                        <a:t>KCl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 </a:t>
                      </a:r>
                      <a:r>
                        <a:rPr lang="en-US" sz="2800" dirty="0" smtClean="0"/>
                        <a:t>Li </a:t>
                      </a:r>
                      <a:r>
                        <a:rPr lang="ru-RU" sz="2800" dirty="0" smtClean="0"/>
                        <a:t>  </a:t>
                      </a:r>
                      <a:r>
                        <a:rPr lang="en-US" sz="2800" dirty="0" smtClean="0"/>
                        <a:t>Mg </a:t>
                      </a:r>
                      <a:r>
                        <a:rPr lang="ru-RU" sz="2800" dirty="0" smtClean="0"/>
                        <a:t>           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en-US" sz="2800" dirty="0" smtClean="0"/>
                        <a:t>Al </a:t>
                      </a:r>
                      <a:r>
                        <a:rPr lang="ru-RU" sz="2800" dirty="0" smtClean="0"/>
                        <a:t>  </a:t>
                      </a:r>
                      <a:r>
                        <a:rPr lang="en-US" sz="2800" dirty="0" smtClean="0"/>
                        <a:t>Ca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67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Определить степень окисления элементов в соединениях:</a:t>
            </a: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</a:t>
            </a:r>
            <a:r>
              <a:rPr lang="en-US" dirty="0" smtClean="0"/>
              <a:t>Fe</a:t>
            </a:r>
            <a:r>
              <a:rPr lang="ru-RU" sz="2000" dirty="0" smtClean="0"/>
              <a:t>2</a:t>
            </a:r>
            <a:r>
              <a:rPr lang="en-US" dirty="0" smtClean="0"/>
              <a:t>O</a:t>
            </a:r>
            <a:r>
              <a:rPr lang="ru-RU" sz="2000" dirty="0" smtClean="0"/>
              <a:t>3</a:t>
            </a:r>
            <a:r>
              <a:rPr lang="en-US" sz="2000" dirty="0" smtClean="0"/>
              <a:t> </a:t>
            </a:r>
            <a:r>
              <a:rPr lang="en-US" dirty="0" smtClean="0"/>
              <a:t>  </a:t>
            </a:r>
            <a:r>
              <a:rPr lang="ru-RU" dirty="0" smtClean="0"/>
              <a:t>                  </a:t>
            </a:r>
            <a:r>
              <a:rPr lang="en-US" dirty="0" smtClean="0"/>
              <a:t>  </a:t>
            </a:r>
            <a:r>
              <a:rPr lang="en-US" dirty="0" err="1" smtClean="0"/>
              <a:t>MgO</a:t>
            </a:r>
            <a:r>
              <a:rPr lang="en-US" dirty="0" smtClean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ru-RU" dirty="0" smtClean="0"/>
              <a:t>                </a:t>
            </a:r>
            <a:r>
              <a:rPr lang="en-US" dirty="0" smtClean="0"/>
              <a:t>Li</a:t>
            </a:r>
            <a:r>
              <a:rPr lang="ru-RU" sz="2000" dirty="0" smtClean="0"/>
              <a:t>3</a:t>
            </a:r>
            <a:r>
              <a:rPr lang="en-US" dirty="0" smtClean="0"/>
              <a:t>N   </a:t>
            </a:r>
            <a:r>
              <a:rPr lang="ru-RU" dirty="0" smtClean="0"/>
              <a:t>                       </a:t>
            </a:r>
            <a:r>
              <a:rPr lang="en-US" dirty="0" smtClean="0"/>
              <a:t>SO</a:t>
            </a:r>
            <a:r>
              <a:rPr lang="ru-RU" sz="2000" dirty="0" smtClean="0"/>
              <a:t>3</a:t>
            </a:r>
            <a:r>
              <a:rPr lang="en-US" dirty="0" smtClean="0"/>
              <a:t>  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</a:t>
            </a:r>
            <a:r>
              <a:rPr lang="en-US" dirty="0" err="1" smtClean="0"/>
              <a:t>KMnO</a:t>
            </a:r>
            <a:r>
              <a:rPr lang="ru-RU" sz="2000" dirty="0" smtClean="0"/>
              <a:t>4</a:t>
            </a:r>
            <a:r>
              <a:rPr lang="en-US" dirty="0" smtClean="0"/>
              <a:t> </a:t>
            </a:r>
            <a:r>
              <a:rPr lang="ru-RU" dirty="0" smtClean="0"/>
              <a:t>                </a:t>
            </a:r>
            <a:r>
              <a:rPr lang="en-US" dirty="0" smtClean="0"/>
              <a:t>  Na</a:t>
            </a:r>
            <a:r>
              <a:rPr lang="ru-RU" sz="2000" dirty="0" smtClean="0"/>
              <a:t>2</a:t>
            </a:r>
            <a:r>
              <a:rPr lang="en-US" dirty="0" smtClean="0"/>
              <a:t>SO</a:t>
            </a:r>
            <a:r>
              <a:rPr lang="ru-RU" sz="2000" dirty="0" smtClean="0"/>
              <a:t>4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596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Составить формулы соединений</a:t>
            </a:r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 P         </a:t>
            </a:r>
            <a:r>
              <a:rPr lang="en-US" dirty="0" err="1" smtClean="0"/>
              <a:t>PCl</a:t>
            </a:r>
            <a:r>
              <a:rPr lang="en-US" dirty="0" smtClean="0"/>
              <a:t>        P O         Ba P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35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259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Обобщение темы «Строение атома и вещества»</vt:lpstr>
      <vt:lpstr> Файзрахманова  Зиля  Салимьяновна  МОБУ       Куртлыкульская  СОШ МР       Караидельский  район   РБ </vt:lpstr>
      <vt:lpstr>Эпиграф урока:</vt:lpstr>
      <vt:lpstr>Цели урока:</vt:lpstr>
      <vt:lpstr>План</vt:lpstr>
      <vt:lpstr>Сгруппируйте вещества по типам связи:</vt:lpstr>
      <vt:lpstr>Презентация PowerPoint</vt:lpstr>
      <vt:lpstr>Определить степень окисления элементов в соединениях:</vt:lpstr>
      <vt:lpstr>Составить формулы соединений:</vt:lpstr>
      <vt:lpstr>Презентация PowerPoint</vt:lpstr>
      <vt:lpstr>Презентация PowerPoint</vt:lpstr>
      <vt:lpstr>Ключ к тесту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темы «Строение атома и вещества»</dc:title>
  <dc:creator>Admin</dc:creator>
  <cp:lastModifiedBy>АРТ</cp:lastModifiedBy>
  <cp:revision>13</cp:revision>
  <dcterms:created xsi:type="dcterms:W3CDTF">2014-11-10T17:59:02Z</dcterms:created>
  <dcterms:modified xsi:type="dcterms:W3CDTF">2014-11-19T17:11:36Z</dcterms:modified>
</cp:coreProperties>
</file>