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0" r:id="rId5"/>
    <p:sldId id="265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7372-B894-4FAF-B78E-4BB853DC7E2F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6101-A74D-4C87-9693-A4D976906C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7372-B894-4FAF-B78E-4BB853DC7E2F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6101-A74D-4C87-9693-A4D97690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7372-B894-4FAF-B78E-4BB853DC7E2F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6101-A74D-4C87-9693-A4D97690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7372-B894-4FAF-B78E-4BB853DC7E2F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6101-A74D-4C87-9693-A4D97690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7372-B894-4FAF-B78E-4BB853DC7E2F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62A6101-A74D-4C87-9693-A4D97690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7372-B894-4FAF-B78E-4BB853DC7E2F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6101-A74D-4C87-9693-A4D97690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7372-B894-4FAF-B78E-4BB853DC7E2F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6101-A74D-4C87-9693-A4D97690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7372-B894-4FAF-B78E-4BB853DC7E2F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6101-A74D-4C87-9693-A4D97690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7372-B894-4FAF-B78E-4BB853DC7E2F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6101-A74D-4C87-9693-A4D97690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7372-B894-4FAF-B78E-4BB853DC7E2F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6101-A74D-4C87-9693-A4D97690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7372-B894-4FAF-B78E-4BB853DC7E2F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A6101-A74D-4C87-9693-A4D97690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EA7372-B894-4FAF-B78E-4BB853DC7E2F}" type="datetimeFigureOut">
              <a:rPr lang="ru-RU" smtClean="0"/>
              <a:pPr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2A6101-A74D-4C87-9693-A4D976906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928670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Военно-патриотическое воспитание в 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МКОУ «Кочетовская ООШ»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000108"/>
            <a:ext cx="8062912" cy="135732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H:\000009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357430"/>
            <a:ext cx="6858048" cy="3906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Направления военно-патриотического воспитания</a:t>
            </a:r>
            <a:br>
              <a:rPr lang="ru-RU" dirty="0" smtClean="0"/>
            </a:br>
            <a:r>
              <a:rPr lang="ru-RU" dirty="0" smtClean="0"/>
              <a:t> в школе: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 marL="651510" indent="-514350">
              <a:buNone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1. Воспитание на боевых традициях народа и Вооруженных сил РФ</a:t>
            </a:r>
          </a:p>
          <a:p>
            <a:pPr marL="651510" indent="-514350">
              <a:buNone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2. Военно – спортивные игры</a:t>
            </a:r>
          </a:p>
          <a:p>
            <a:pPr marL="651510" indent="-514350">
              <a:buNone/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3. Воспитательный центр «Уголок Славы»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 первому направлению проводятся:</a:t>
            </a:r>
            <a:br>
              <a:rPr lang="ru-RU" dirty="0" smtClean="0"/>
            </a:br>
            <a:r>
              <a:rPr lang="ru-RU" sz="2700" dirty="0" smtClean="0"/>
              <a:t>мероприятия по увековечиванию памяти павших </a:t>
            </a:r>
            <a:br>
              <a:rPr lang="ru-RU" sz="2700" dirty="0" smtClean="0"/>
            </a:br>
            <a:r>
              <a:rPr lang="ru-RU" sz="2700" dirty="0" smtClean="0"/>
              <a:t>	в борьбе за независимость нашей Родины</a:t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402336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" name="Picture 5" descr="IMG_01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428868"/>
            <a:ext cx="621510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571604" y="5715016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Ежегодно 27 января проводится митинг, посвященный освобождению села Кочетовка</a:t>
            </a:r>
            <a:r>
              <a:rPr lang="ru-RU" dirty="0"/>
              <a:t> </a:t>
            </a:r>
            <a:r>
              <a:rPr lang="ru-RU" dirty="0" smtClean="0"/>
              <a:t>от немецко-фашистских захватчиков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Autofit/>
          </a:bodyPr>
          <a:lstStyle/>
          <a:p>
            <a:r>
              <a:rPr lang="ru-RU" sz="2800" dirty="0" smtClean="0"/>
              <a:t>Всероссийский единый классный час, посвященный 65-летию Великой Победы</a:t>
            </a:r>
            <a:endParaRPr lang="ru-RU" sz="2800" dirty="0"/>
          </a:p>
        </p:txBody>
      </p:sp>
      <p:pic>
        <p:nvPicPr>
          <p:cNvPr id="11266" name="Picture 2" descr="H:\Единый классный час К 65-летию Победы\Изображение 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Второе направление: спортивные игры</a:t>
            </a:r>
            <a:endParaRPr lang="ru-RU" dirty="0"/>
          </a:p>
        </p:txBody>
      </p:sp>
      <p:pic>
        <p:nvPicPr>
          <p:cNvPr id="8195" name="Picture 3" descr="G:\2010-2011 уч. г\23 февраля 2011\CIMG04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Третье направление: </a:t>
            </a:r>
            <a:br>
              <a:rPr lang="ru-RU" dirty="0" smtClean="0"/>
            </a:br>
            <a:r>
              <a:rPr lang="ru-RU" dirty="0" smtClean="0"/>
              <a:t>воспитательный центр</a:t>
            </a:r>
            <a:endParaRPr lang="ru-RU" dirty="0"/>
          </a:p>
        </p:txBody>
      </p:sp>
      <p:pic>
        <p:nvPicPr>
          <p:cNvPr id="12290" name="Picture 2" descr="C:\Documents and Settings\Администратор\Рабочий стол\фото\IMG_02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39784"/>
          </a:xfrm>
        </p:spPr>
        <p:txBody>
          <a:bodyPr/>
          <a:lstStyle/>
          <a:p>
            <a:r>
              <a:rPr lang="ru-RU" dirty="0" smtClean="0"/>
              <a:t>Дань памяти</a:t>
            </a:r>
            <a:endParaRPr lang="ru-RU" dirty="0"/>
          </a:p>
        </p:txBody>
      </p:sp>
      <p:pic>
        <p:nvPicPr>
          <p:cNvPr id="2052" name="Picture 4" descr="C:\Documents and Settings\Администратор\Рабочий стол\фото\IMG_0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7572427" cy="5022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138</TotalTime>
  <Words>69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Военно-патриотическое воспитание в  МКОУ «Кочетовская ООШ»</vt:lpstr>
      <vt:lpstr>Направления военно-патриотического воспитания  в школе:</vt:lpstr>
      <vt:lpstr>По первому направлению проводятся: мероприятия по увековечиванию памяти павших   в борьбе за независимость нашей Родины </vt:lpstr>
      <vt:lpstr>Всероссийский единый классный час, посвященный 65-летию Великой Победы</vt:lpstr>
      <vt:lpstr>Второе направление: спортивные игры</vt:lpstr>
      <vt:lpstr>Третье направление:  воспитательный центр</vt:lpstr>
      <vt:lpstr>Дань памяти</vt:lpstr>
    </vt:vector>
  </TitlesOfParts>
  <Company>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Военно-патриотическое воспитание в  МКОУ «Кочетовская ООШ»</dc:title>
  <dc:creator>Минакова Г.И.</dc:creator>
  <cp:lastModifiedBy>User</cp:lastModifiedBy>
  <cp:revision>18</cp:revision>
  <dcterms:created xsi:type="dcterms:W3CDTF">2011-12-16T07:17:22Z</dcterms:created>
  <dcterms:modified xsi:type="dcterms:W3CDTF">2014-10-08T07:51:33Z</dcterms:modified>
</cp:coreProperties>
</file>