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1" r:id="rId4"/>
    <p:sldId id="282" r:id="rId5"/>
    <p:sldId id="279" r:id="rId6"/>
    <p:sldId id="280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7174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5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7177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8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7180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615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6153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4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6156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30A32D7-2D45-4251-9BF8-09EF0E6FAD40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20620A-21FE-4BF6-811B-90FB616F9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нежинка\Рабочий стол\Заповедники\Совет заповедников юга Д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00306"/>
            <a:ext cx="4738202" cy="2965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Заповедники Дальнего Востока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Снежинка\Рабочий стол\Заповедники\кар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357298"/>
            <a:ext cx="2645163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Леса Дальнего Востока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Снежинка\Рабочий стол\Заповедники\Хвойно-широколиственные леса Д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7058244" cy="5053703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Уссурийская тайга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Documents and Settings\Снежинка\Рабочий стол\Заповедники\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750047" cy="2071702"/>
          </a:xfrm>
          <a:prstGeom prst="rect">
            <a:avLst/>
          </a:prstGeom>
          <a:noFill/>
        </p:spPr>
      </p:pic>
      <p:pic>
        <p:nvPicPr>
          <p:cNvPr id="3074" name="Picture 2" descr="D:\мои изображения\мои картинки\Пейзаж\Вода\Изображение 1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715040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5137222" cy="14287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Амурский тигр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5643578"/>
            <a:ext cx="4572000" cy="669070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Лазовский заповедник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G:\фото Заповедники ДВ\Амурский тигр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620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472" y="500043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Гималайский медведь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282" y="5929330"/>
            <a:ext cx="4214842" cy="71438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Лазовский заповедник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Снежинка\Рабочий стол\Заповедники\Гималайский медведь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262730" cy="4697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500043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Лимонник китайский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20" y="5929330"/>
            <a:ext cx="6715172" cy="63816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Лазовский заповедник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Снежинка\Рабочий стол\Заповедники\Лимонник китайский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6072230" cy="468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14810" y="357166"/>
            <a:ext cx="4000528" cy="571504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00B050"/>
                </a:solidFill>
              </a:rPr>
              <a:t>Мандаринка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500562" y="6143644"/>
            <a:ext cx="4200532" cy="57150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Лазовский заповедник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Documents and Settings\Снежинка\Рабочий стол\Заповедники\Мандаринка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6005296" cy="4286280"/>
          </a:xfrm>
          <a:prstGeom prst="teardrop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500043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Олениха пятнистого оленя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500562" y="5929330"/>
            <a:ext cx="3900470" cy="571504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Лазовский заповедник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Documents and Settings\Снежинка\Рабочий стол\Заповедники\Олениха пятнистого оленя Лаз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4776" cy="507686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357167"/>
            <a:ext cx="7772400" cy="857256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Пихта цельнолистная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5786454"/>
            <a:ext cx="4214842" cy="75249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Приморская падь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Documents and Settings\Снежинка\Рабочий стол\Заповедники\Падь Приморье пихта цельнолист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889" y="1571612"/>
            <a:ext cx="6452843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нежинка\Рабочий стол\Заповедники\Самый сев з-к Д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5760"/>
            <a:ext cx="7572428" cy="5679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596" y="285728"/>
            <a:ext cx="285752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Сапсан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20" y="6072206"/>
            <a:ext cx="4471974" cy="47149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Лазовский заповедник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Documents and Settings\Снежинка\Рабочий стол\Заповедники\Сапсан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394064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135772" cy="1214446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Заповедники</a:t>
            </a:r>
            <a:endParaRPr lang="ru-RU" sz="4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8066117" cy="48577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Общая площадь заповедников на Дальнем Востоке – 37,16 тыс.км., или 1,19 % территории региона.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Это значительно выше аналогичного показателя для России в целом.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 административным подразделениям заповедники расположены неравномерно: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Магаданской области – 2,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Камчатской области – 1,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Сахалинской области – 1,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Амурской области – 2,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Хабаровском крае – 2,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в Приморском крае – 5.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72074"/>
            <a:ext cx="6858048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Ханкайский заповедник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Снежинка\Рабочий стол\Заповедники\Хан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362026" cy="42148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изображения\мои картинки\Цветы\лотосы\лотос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981" y="3071810"/>
            <a:ext cx="393801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Ханкайский заповедник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Documents and Settings\Снежинка\Рабочий стол\Заповедники\Ханк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428988" cy="2285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7" name="Picture 3" descr="C:\Documents and Settings\Снежинка\Рабочий стол\Заповедники\Ханкайский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4063294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Лазовский заповедник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Documents and Settings\Снежинка\Рабочий стол\Заповедники\Черный аист Лаз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68"/>
            <a:ext cx="4407004" cy="294153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Documents and Settings\Снежинка\Рабочий стол\Заповедники\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67695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нежинка\Рабочий стол\Заповедники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402697" cy="1601798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Снежинка\Рабочий стол\Заповедники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832114" cy="1880870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Снежинка\Рабочий стол\Заповедники\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446"/>
            <a:ext cx="2710030" cy="1800234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Documents and Settings\Снежинка\Рабочий стол\Заповедники\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2143140" cy="2143140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Documents and Settings\Снежинка\Рабочий стол\Заповедники\1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399055"/>
            <a:ext cx="2214578" cy="1672883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нежинка\Рабочий стол\Заповедники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3360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Снежинка\Рабочий стол\Заповедники\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341026" cy="221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Снежинка\Рабочий стол\Заповедники\2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143116"/>
            <a:ext cx="2792339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нежинка\Рабочий стол\Заповедники\морской заповедник на д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79197" cy="2244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Documents and Settings\Снежинка\Рабочий стол\Заповедники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3687882" cy="310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Documents and Settings\Снежинка\Рабочий стол\Заповедники\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66"/>
            <a:ext cx="3374199" cy="2233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5" name="Picture 5" descr="C:\Documents and Settings\Снежинка\Рабочий стол\Заповедники\2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3584652" cy="26765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нежинка\Рабочий стол\Заповедники\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982826" cy="3000396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3" descr="C:\Documents and Settings\Снежинка\Рабочий стол\Заповедники\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901482" cy="385765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8" name="Picture 4" descr="C:\Documents and Settings\Снежинка\Рабочий стол\Заповедники\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3239177" cy="2206637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Documents and Settings\Снежинка\Рабочий стол\Заповедники\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29066"/>
            <a:ext cx="2738569" cy="278608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нежинка\Рабочий стол\Заповедники\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929085" cy="2619390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prstDash val="lg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Снежинка\Рабочий стол\Заповедники\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3466139" cy="2575533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prstDash val="lg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Documents and Settings\Снежинка\Рабочий стол\Заповедники\2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714356"/>
            <a:ext cx="2500330" cy="1875247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prstDash val="lg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Documents and Settings\Снежинка\Рабочий стол\Заповедники\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0"/>
            <a:ext cx="3009339" cy="2000264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prstDash val="lg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C:\Documents and Settings\Снежинка\Рабочий стол\Заповедники\3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785926"/>
            <a:ext cx="2932741" cy="2039949"/>
          </a:xfrm>
          <a:prstGeom prst="roundRect">
            <a:avLst>
              <a:gd name="adj" fmla="val 16667"/>
            </a:avLst>
          </a:prstGeom>
          <a:ln>
            <a:solidFill>
              <a:srgbClr val="008000"/>
            </a:solidFill>
            <a:prstDash val="lgDash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Курильский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Сихотэ-Алинский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Кедровая Падь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Магаданский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Ханкайский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Комсомольский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Болоньский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Ботчинский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Хинганский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Зейский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Больше-Хехцирский</a:t>
            </a:r>
            <a:b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/>
              </a:rPr>
              <a:t>Лазовский</a:t>
            </a:r>
            <a:endParaRPr lang="ru-RU" sz="2800" b="1" spc="50" dirty="0">
              <a:ln w="11430"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</a:rPr>
              <a:t>Функции заповедников:</a:t>
            </a:r>
            <a:endParaRPr lang="ru-RU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714348" y="1643050"/>
            <a:ext cx="7415212" cy="50006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008000"/>
                </a:solidFill>
              </a:rPr>
              <a:t>охрана своей территории</a:t>
            </a:r>
          </a:p>
          <a:p>
            <a:pPr algn="just"/>
            <a:endParaRPr lang="ru-RU" sz="4000" b="1" i="1" dirty="0" smtClean="0">
              <a:solidFill>
                <a:srgbClr val="008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008000"/>
                </a:solidFill>
              </a:rPr>
              <a:t> научные исследования</a:t>
            </a:r>
          </a:p>
          <a:p>
            <a:pPr algn="just"/>
            <a:endParaRPr lang="ru-RU" sz="4000" b="1" i="1" dirty="0" smtClean="0">
              <a:solidFill>
                <a:srgbClr val="008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008000"/>
                </a:solidFill>
              </a:rPr>
              <a:t>Экологическое просвещение</a:t>
            </a:r>
            <a:endParaRPr lang="ru-RU" sz="40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786610" cy="615475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¾ территории ДВ – горы, нагорья и плоскогорья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Хребты: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Хингано-Буреинский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Сихотэ-Алинь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Джугджур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Становой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086624" cy="5072098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Равнины:</a:t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Среднеамурская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Эворон-Чукчачирско-Тугурская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Зейско-Бурейская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Амурско-Зейская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нежинка\Рабочий стол\Заповедники\Заповедники ДВ  Куриль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193895" cy="335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Курильский заповедник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1428736"/>
            <a:ext cx="4543428" cy="519941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70% заповедной территории – леса:</a:t>
            </a:r>
          </a:p>
          <a:p>
            <a:r>
              <a:rPr lang="ru-RU" sz="2600" b="1" dirty="0" smtClean="0">
                <a:solidFill>
                  <a:srgbClr val="008000"/>
                </a:solidFill>
              </a:rPr>
              <a:t>ель</a:t>
            </a:r>
            <a:r>
              <a:rPr lang="ru-RU" sz="2600" dirty="0" smtClean="0"/>
              <a:t> </a:t>
            </a:r>
            <a:r>
              <a:rPr lang="ru-RU" sz="2600" dirty="0" err="1" smtClean="0"/>
              <a:t>мелкосемянная</a:t>
            </a:r>
            <a:r>
              <a:rPr lang="ru-RU" sz="2600" dirty="0" smtClean="0"/>
              <a:t> и </a:t>
            </a:r>
            <a:r>
              <a:rPr lang="ru-RU" sz="2600" dirty="0" err="1" smtClean="0"/>
              <a:t>Глена</a:t>
            </a:r>
            <a:endParaRPr lang="ru-RU" sz="2600" dirty="0" smtClean="0"/>
          </a:p>
          <a:p>
            <a:r>
              <a:rPr lang="ru-RU" sz="2600" b="1" dirty="0" smtClean="0">
                <a:solidFill>
                  <a:srgbClr val="008000"/>
                </a:solidFill>
              </a:rPr>
              <a:t>пихта</a:t>
            </a:r>
            <a:r>
              <a:rPr lang="ru-RU" sz="2600" dirty="0" smtClean="0"/>
              <a:t> сахалинская</a:t>
            </a:r>
          </a:p>
          <a:p>
            <a:r>
              <a:rPr lang="ru-RU" sz="2600" b="1" dirty="0" smtClean="0">
                <a:solidFill>
                  <a:srgbClr val="008000"/>
                </a:solidFill>
              </a:rPr>
              <a:t>клён</a:t>
            </a:r>
            <a:r>
              <a:rPr lang="ru-RU" sz="2600" dirty="0" smtClean="0"/>
              <a:t> красивый и жёлтый</a:t>
            </a:r>
          </a:p>
          <a:p>
            <a:r>
              <a:rPr lang="ru-RU" sz="2600" b="1" dirty="0" smtClean="0">
                <a:solidFill>
                  <a:srgbClr val="008000"/>
                </a:solidFill>
              </a:rPr>
              <a:t>берёза</a:t>
            </a:r>
            <a:r>
              <a:rPr lang="ru-RU" sz="2600" dirty="0" smtClean="0"/>
              <a:t> </a:t>
            </a:r>
            <a:r>
              <a:rPr lang="ru-RU" sz="2600" dirty="0" err="1" smtClean="0"/>
              <a:t>ильмолистная</a:t>
            </a:r>
            <a:r>
              <a:rPr lang="ru-RU" sz="2600" dirty="0" smtClean="0"/>
              <a:t> и </a:t>
            </a:r>
            <a:r>
              <a:rPr lang="ru-RU" sz="2600" dirty="0" err="1" smtClean="0"/>
              <a:t>лжеэрман</a:t>
            </a:r>
            <a:endParaRPr lang="ru-RU" sz="2600" dirty="0" smtClean="0"/>
          </a:p>
          <a:p>
            <a:r>
              <a:rPr lang="ru-RU" sz="2600" b="1" dirty="0" smtClean="0">
                <a:solidFill>
                  <a:srgbClr val="008000"/>
                </a:solidFill>
              </a:rPr>
              <a:t>дуб</a:t>
            </a:r>
            <a:r>
              <a:rPr lang="ru-RU" sz="2600" dirty="0" smtClean="0"/>
              <a:t> зубчатый и </a:t>
            </a:r>
            <a:r>
              <a:rPr lang="ru-RU" sz="2600" dirty="0" err="1" smtClean="0"/>
              <a:t>курчавенький</a:t>
            </a:r>
            <a:endParaRPr lang="ru-RU" sz="2600" dirty="0" smtClean="0"/>
          </a:p>
          <a:p>
            <a:r>
              <a:rPr lang="ru-RU" sz="2600" b="1" dirty="0" smtClean="0">
                <a:solidFill>
                  <a:srgbClr val="008000"/>
                </a:solidFill>
              </a:rPr>
              <a:t>липа</a:t>
            </a:r>
            <a:r>
              <a:rPr lang="ru-RU" sz="2600" dirty="0" smtClean="0"/>
              <a:t> Максимовича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Самый крупный зверь Курильского заповедника – </a:t>
            </a:r>
            <a:r>
              <a:rPr lang="ru-RU" i="1" dirty="0" smtClean="0">
                <a:solidFill>
                  <a:srgbClr val="008000"/>
                </a:solidFill>
              </a:rPr>
              <a:t>бурый медведь</a:t>
            </a:r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D:\мои изображения\мои картинки\NATURAL животные\МЕДВЕДЬ\I04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85337"/>
            <a:ext cx="7249330" cy="4872663"/>
          </a:xfrm>
          <a:prstGeom prst="flowChartDocumen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Сихотэ-Алинский заповедник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90% территории – леса: </a:t>
            </a:r>
            <a:r>
              <a:rPr lang="ru-RU" sz="2400" dirty="0" smtClean="0"/>
              <a:t>дубовые, кедрово-широколистные, пихтово-еловые, </a:t>
            </a:r>
            <a:r>
              <a:rPr lang="ru-RU" sz="2400" dirty="0" err="1" smtClean="0"/>
              <a:t>каменноберёзовые</a:t>
            </a:r>
            <a:r>
              <a:rPr lang="ru-RU" sz="2400" dirty="0" smtClean="0"/>
              <a:t>, заросли кедрового </a:t>
            </a:r>
            <a:r>
              <a:rPr lang="ru-RU" sz="2400" dirty="0" err="1" smtClean="0"/>
              <a:t>стланника</a:t>
            </a:r>
            <a:r>
              <a:rPr lang="ru-RU" sz="2400" dirty="0" smtClean="0"/>
              <a:t>, горно-тундровая растительность</a:t>
            </a:r>
            <a:endParaRPr lang="ru-RU" sz="2400" dirty="0"/>
          </a:p>
        </p:txBody>
      </p:sp>
      <p:pic>
        <p:nvPicPr>
          <p:cNvPr id="3074" name="Picture 2" descr="C:\Documents and Settings\Снежинка\Рабочий стол\Заповедники\Сихотэ-Алинский з-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7094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5">
      <a:dk1>
        <a:srgbClr val="92D050"/>
      </a:dk1>
      <a:lt1>
        <a:srgbClr val="D3ECB9"/>
      </a:lt1>
      <a:dk2>
        <a:srgbClr val="39E500"/>
      </a:dk2>
      <a:lt2>
        <a:srgbClr val="F4E7ED"/>
      </a:lt2>
      <a:accent1>
        <a:srgbClr val="99FF99"/>
      </a:accent1>
      <a:accent2>
        <a:srgbClr val="D3ECB9"/>
      </a:accent2>
      <a:accent3>
        <a:srgbClr val="66FF33"/>
      </a:accent3>
      <a:accent4>
        <a:srgbClr val="00B050"/>
      </a:accent4>
      <a:accent5>
        <a:srgbClr val="36FF91"/>
      </a:accent5>
      <a:accent6>
        <a:srgbClr val="00CCFF"/>
      </a:accent6>
      <a:hlink>
        <a:srgbClr val="FFDE66"/>
      </a:hlink>
      <a:folHlink>
        <a:srgbClr val="D490C5"/>
      </a:folHlink>
    </a:clrScheme>
    <a:fontScheme name="Мерца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Мерцание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220</TotalTime>
  <Words>200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Заповедники Дальнего Востока</vt:lpstr>
      <vt:lpstr>Заповедники</vt:lpstr>
      <vt:lpstr>Курильский Сихотэ-Алинский Кедровая Падь Магаданский Ханкайский Комсомольский Болоньский Ботчинский Хинганский Зейский Больше-Хехцирский Лазовский</vt:lpstr>
      <vt:lpstr>Функции заповедников:</vt:lpstr>
      <vt:lpstr>¾ территории ДВ – горы, нагорья и плоскогорья  Хребты: Хингано-Буреинский Сихотэ-Алинь Джугджур Становой </vt:lpstr>
      <vt:lpstr>Равнины:  Среднеамурская Эворон-Чукчачирско-Тугурская Зейско-Бурейская Амурско-Зейская</vt:lpstr>
      <vt:lpstr>Курильский заповедник</vt:lpstr>
      <vt:lpstr>Самый крупный зверь Курильского заповедника – бурый медведь</vt:lpstr>
      <vt:lpstr>Сихотэ-Алинский заповедник</vt:lpstr>
      <vt:lpstr>Леса Дальнего Востока</vt:lpstr>
      <vt:lpstr>Уссурийская тайга</vt:lpstr>
      <vt:lpstr>Амурский тигр </vt:lpstr>
      <vt:lpstr>Гималайский медведь</vt:lpstr>
      <vt:lpstr>Лимонник китайский</vt:lpstr>
      <vt:lpstr>Мандаринка</vt:lpstr>
      <vt:lpstr>Олениха пятнистого оленя</vt:lpstr>
      <vt:lpstr>Пихта цельнолистная</vt:lpstr>
      <vt:lpstr>Слайд 18</vt:lpstr>
      <vt:lpstr>Сапсан</vt:lpstr>
      <vt:lpstr>Ханкайский заповедник</vt:lpstr>
      <vt:lpstr>Ханкайский заповедник</vt:lpstr>
      <vt:lpstr>Лазовский заповедник</vt:lpstr>
      <vt:lpstr>Слайд 23</vt:lpstr>
      <vt:lpstr>Слайд 24</vt:lpstr>
      <vt:lpstr>Слайд 25</vt:lpstr>
      <vt:lpstr>Слайд 26</vt:lpstr>
      <vt:lpstr>Слайд 27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VER@</cp:lastModifiedBy>
  <cp:revision>25</cp:revision>
  <dcterms:created xsi:type="dcterms:W3CDTF">2009-04-21T08:09:44Z</dcterms:created>
  <dcterms:modified xsi:type="dcterms:W3CDTF">2009-10-19T03:35:58Z</dcterms:modified>
</cp:coreProperties>
</file>