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A4C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10B7C-18C5-4192-BB2D-57C39A4DDEA9}" type="datetimeFigureOut">
              <a:rPr lang="ru-RU" smtClean="0"/>
              <a:t>27.04.2009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AEDDD0-5F2F-4E90-BF94-5F9F6C946A3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10B7C-18C5-4192-BB2D-57C39A4DDEA9}" type="datetimeFigureOut">
              <a:rPr lang="ru-RU" smtClean="0"/>
              <a:t>27.04.2009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AEDDD0-5F2F-4E90-BF94-5F9F6C946A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10B7C-18C5-4192-BB2D-57C39A4DDEA9}" type="datetimeFigureOut">
              <a:rPr lang="ru-RU" smtClean="0"/>
              <a:t>27.04.2009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AEDDD0-5F2F-4E90-BF94-5F9F6C946A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10B7C-18C5-4192-BB2D-57C39A4DDEA9}" type="datetimeFigureOut">
              <a:rPr lang="ru-RU" smtClean="0"/>
              <a:t>27.04.2009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AEDDD0-5F2F-4E90-BF94-5F9F6C946A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10B7C-18C5-4192-BB2D-57C39A4DDEA9}" type="datetimeFigureOut">
              <a:rPr lang="ru-RU" smtClean="0"/>
              <a:t>27.04.2009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AEDDD0-5F2F-4E90-BF94-5F9F6C946A3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10B7C-18C5-4192-BB2D-57C39A4DDEA9}" type="datetimeFigureOut">
              <a:rPr lang="ru-RU" smtClean="0"/>
              <a:t>27.04.2009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AEDDD0-5F2F-4E90-BF94-5F9F6C946A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10B7C-18C5-4192-BB2D-57C39A4DDEA9}" type="datetimeFigureOut">
              <a:rPr lang="ru-RU" smtClean="0"/>
              <a:t>27.04.2009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AEDDD0-5F2F-4E90-BF94-5F9F6C946A3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10B7C-18C5-4192-BB2D-57C39A4DDEA9}" type="datetimeFigureOut">
              <a:rPr lang="ru-RU" smtClean="0"/>
              <a:t>27.04.2009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AEDDD0-5F2F-4E90-BF94-5F9F6C946A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10B7C-18C5-4192-BB2D-57C39A4DDEA9}" type="datetimeFigureOut">
              <a:rPr lang="ru-RU" smtClean="0"/>
              <a:t>27.04.2009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AEDDD0-5F2F-4E90-BF94-5F9F6C946A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C10B7C-18C5-4192-BB2D-57C39A4DDEA9}" type="datetimeFigureOut">
              <a:rPr lang="ru-RU" smtClean="0"/>
              <a:t>27.04.2009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AEDDD0-5F2F-4E90-BF94-5F9F6C946A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9C10B7C-18C5-4192-BB2D-57C39A4DDEA9}" type="datetimeFigureOut">
              <a:rPr lang="ru-RU" smtClean="0"/>
              <a:t>27.04.2009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BAEDDD0-5F2F-4E90-BF94-5F9F6C946A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9C10B7C-18C5-4192-BB2D-57C39A4DDEA9}" type="datetimeFigureOut">
              <a:rPr lang="ru-RU" smtClean="0"/>
              <a:t>27.04.2009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BAEDDD0-5F2F-4E90-BF94-5F9F6C946A3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solidFill>
                  <a:srgbClr val="EAA4C2"/>
                </a:solidFill>
              </a:rPr>
              <a:t>Высоцкий Владимир Семёнович</a:t>
            </a:r>
            <a:endParaRPr lang="ru-RU" sz="4400" b="1" dirty="0">
              <a:solidFill>
                <a:srgbClr val="EAA4C2"/>
              </a:solidFill>
            </a:endParaRPr>
          </a:p>
        </p:txBody>
      </p:sp>
      <p:pic>
        <p:nvPicPr>
          <p:cNvPr id="1027" name="Picture 3" descr="C:\Documents and Settings\Admin\Рабочий стол\ghtpbynfwbz\11731304262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714620"/>
            <a:ext cx="2714644" cy="3929090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Рабочий стол\ghtpbynfwbz\99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071678"/>
            <a:ext cx="3000396" cy="3643338"/>
          </a:xfrm>
          <a:prstGeom prst="rect">
            <a:avLst/>
          </a:prstGeom>
          <a:noFill/>
        </p:spPr>
      </p:pic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 flipV="1">
            <a:off x="9429782" y="6643710"/>
            <a:ext cx="428629" cy="260008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EAA4C2"/>
                </a:solidFill>
              </a:rPr>
              <a:t>Трагедия</a:t>
            </a:r>
            <a:endParaRPr lang="ru-RU" b="1" dirty="0">
              <a:solidFill>
                <a:srgbClr val="EAA4C2"/>
              </a:solidFill>
            </a:endParaRPr>
          </a:p>
        </p:txBody>
      </p:sp>
      <p:pic>
        <p:nvPicPr>
          <p:cNvPr id="10243" name="Picture 3" descr="C:\Documents and Settings\Admin\Рабочий стол\ghtpbynfwbz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1785926"/>
            <a:ext cx="2143140" cy="2786082"/>
          </a:xfrm>
          <a:prstGeom prst="rect">
            <a:avLst/>
          </a:prstGeom>
          <a:noFill/>
        </p:spPr>
      </p:pic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214282" y="1770501"/>
            <a:ext cx="464347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Жизнь Владимира Высоцкого неожиданно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оборвалась 25 июля 1980 года</a:t>
            </a:r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. Высоцкого хоронила, казалось, вся Москва, хотя официального сообщения о смерти не было - в это время проходила московская Олимпиада. Только над окошком театральной кассы было вывешено скромное объявление: "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Умер актер Владимир Высоцкий</a:t>
            </a:r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". </a:t>
            </a:r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Похороны </a:t>
            </a:r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стали скорбным протестом десятков тысяч людей против безвременья "застоя", выразителем и обличителем которого был Владимир Высоцкий</a:t>
            </a:r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. Похоронен В.Высоцкий на Ваганьковском кладбище.</a:t>
            </a:r>
            <a:endParaRPr lang="ru-RU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44" name="Picture 4" descr="C:\Documents and Settings\Admin\Рабочий стол\ghtpbynfwbz\vysotskij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97438" y="3714752"/>
            <a:ext cx="3032148" cy="250033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Admin\Рабочий стол\ghtpbynfwbz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0" y="1524000"/>
            <a:ext cx="2857500" cy="3810000"/>
          </a:xfrm>
          <a:prstGeom prst="rect">
            <a:avLst/>
          </a:prstGeom>
          <a:noFill/>
        </p:spPr>
      </p:pic>
      <p:pic>
        <p:nvPicPr>
          <p:cNvPr id="11267" name="Picture 3" descr="C:\Documents and Settings\Admin\Рабочий стол\ghtpbynfwbz\9887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71480"/>
            <a:ext cx="2357454" cy="2500330"/>
          </a:xfrm>
          <a:prstGeom prst="rect">
            <a:avLst/>
          </a:prstGeom>
          <a:noFill/>
        </p:spPr>
      </p:pic>
      <p:pic>
        <p:nvPicPr>
          <p:cNvPr id="11268" name="Picture 4" descr="C:\Documents and Settings\Admin\Рабочий стол\ghtpbynfwbz\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3357562"/>
            <a:ext cx="2357454" cy="328614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 smtClean="0">
                <a:solidFill>
                  <a:srgbClr val="EAA4C2"/>
                </a:solidFill>
              </a:rPr>
              <a:t>Детство</a:t>
            </a:r>
            <a:endParaRPr lang="ru-RU" sz="4800" b="1" dirty="0">
              <a:solidFill>
                <a:srgbClr val="EAA4C2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786182" y="1770501"/>
            <a:ext cx="4907762" cy="4525963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Родился в Москве</a:t>
            </a:r>
          </a:p>
          <a:p>
            <a:r>
              <a:rPr lang="ru-RU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1941-1943г. В эвакуации в Оренбургской области</a:t>
            </a:r>
          </a:p>
          <a:p>
            <a:r>
              <a:rPr lang="ru-RU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1947-1949 г.переезжает в Германию</a:t>
            </a:r>
          </a:p>
          <a:p>
            <a:r>
              <a:rPr lang="ru-RU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1949г.-поселяется в Москве, в Большом каретном переулке</a:t>
            </a:r>
          </a:p>
          <a:p>
            <a:r>
              <a:rPr lang="ru-RU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1955г. Закончив среднюю школу  № 186, поступает в Инженерно-строительный институт</a:t>
            </a:r>
          </a:p>
          <a:p>
            <a:r>
              <a:rPr lang="ru-RU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1955г. решение оставить инженерное дело пришло к будущему барду в новогоднюю ночь с 1955 на 1956-й</a:t>
            </a:r>
            <a:endParaRPr lang="ru-RU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51" name="Picture 3" descr="C:\Documents and Settings\Admin\Рабочий стол\ghtpbynfwbz\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2928958" cy="442915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EAA4C2"/>
                </a:solidFill>
              </a:rPr>
              <a:t>Первый брак</a:t>
            </a:r>
            <a:endParaRPr lang="ru-RU" b="1" dirty="0">
              <a:solidFill>
                <a:srgbClr val="EAA4C2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На первом курсе он познакомился со студенткой 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Изой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Жуковой, которая стала его первой женой. Третьекурсником Высоцкий дебютировал на киноэкране, сыграв маленькую роль в фильме "Сверстники".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074" name="Picture 2" descr="C:\Documents and Settings\Admin\Рабочий стол\ghtpbynfwbz\7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857364"/>
            <a:ext cx="3429024" cy="428628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EAA4C2"/>
                </a:solidFill>
              </a:rPr>
              <a:t>Первые песни</a:t>
            </a:r>
            <a:endParaRPr lang="ru-RU" b="1" dirty="0">
              <a:solidFill>
                <a:srgbClr val="EAA4C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Интерес к авторской песне у Высоцкого пробудился после знакомства с творчеством Булата Окуджавы. Свои первые песни Высоцкий начал писать в начале 60-х годов. Это были песни в стиле "дворовой романтики" и не воспринимались всерьез ни Высоцким, ни теми, кто был их первыми слушателями. Спустя несколько лет, в 1965-м, он напишет знаменитую </a:t>
            </a:r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«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Подводную лодку</a:t>
            </a:r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».</a:t>
            </a:r>
            <a:endParaRPr lang="ru-RU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098" name="Picture 2" descr="C:\Documents and Settings\Admin\Рабочий стол\ghtpbynfwbz\34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56138" y="1785926"/>
            <a:ext cx="4130704" cy="450059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EAA4C2"/>
                </a:solidFill>
              </a:rPr>
              <a:t>Театр</a:t>
            </a:r>
            <a:endParaRPr lang="ru-RU" b="1" dirty="0">
              <a:solidFill>
                <a:srgbClr val="EAA4C2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1770501"/>
            <a:ext cx="4336258" cy="4525963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После окончания в 1960 году учебы в школе-студии </a:t>
            </a:r>
            <a:r>
              <a:rPr lang="ru-RU" sz="2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МХАТа</a:t>
            </a:r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Высоцкий некоторое время работал в театре имени А.С. Пушкина затем в Театре миниатюр</a:t>
            </a:r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.</a:t>
            </a:r>
          </a:p>
          <a:p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 1964 году Владимир Высоцкий приходит в Театр на Таганке, который по выражению самого Высоцкого, стал для него "своим театром". Однако в театре не всегда все шло гладко. Почти </a:t>
            </a:r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всегда </a:t>
            </a:r>
            <a:r>
              <a:rPr lang="ru-RU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прощавшиеся ему проступки, вызывали зависть коллег-актеров</a:t>
            </a:r>
            <a:endParaRPr lang="ru-RU" sz="20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122" name="Picture 2" descr="C:\Documents and Settings\Admin\Рабочий стол\ghtpbynfwbz\65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9438" y="1428737"/>
            <a:ext cx="3810000" cy="2286016"/>
          </a:xfrm>
          <a:prstGeom prst="rect">
            <a:avLst/>
          </a:prstGeom>
          <a:noFill/>
        </p:spPr>
      </p:pic>
      <p:pic>
        <p:nvPicPr>
          <p:cNvPr id="5124" name="Picture 4" descr="C:\Documents and Settings\Admin\Рабочий стол\ghtpbynfwbz\9087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3500438"/>
            <a:ext cx="2857521" cy="314327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EAA4C2"/>
                </a:solidFill>
              </a:rPr>
              <a:t>Дебют в кино и второй брак</a:t>
            </a:r>
            <a:endParaRPr lang="ru-RU" b="1" dirty="0">
              <a:solidFill>
                <a:srgbClr val="EAA4C2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Параллельно с работой в театре была и работа в кино. В 1961 году он сыграл уже замеченную публикой роль в известной молодежной картине "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Карьера Димы Горина</a:t>
            </a:r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". </a:t>
            </a:r>
            <a:endParaRPr lang="ru-RU" b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Высоцкий на съемках очередного фильма познакомился с актрисой Людмилой Абрамовой, которая стала его второй женой. От второго брака у Высоцкого родились два сына - Аркадий (1962) и Никита (1964).</a:t>
            </a:r>
            <a:endParaRPr lang="ru-RU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146" name="Picture 2" descr="C:\Documents and Settings\Admin\Рабочий стол\ghtpbynfwbz\887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1928826" cy="3143272"/>
          </a:xfrm>
          <a:prstGeom prst="rect">
            <a:avLst/>
          </a:prstGeom>
          <a:noFill/>
        </p:spPr>
      </p:pic>
      <p:pic>
        <p:nvPicPr>
          <p:cNvPr id="6147" name="Picture 3" descr="C:\Documents and Settings\Admin\Рабочий стол\ghtpbynfwbz\9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3500438"/>
            <a:ext cx="2643206" cy="335756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EAA4C2"/>
                </a:solidFill>
              </a:rPr>
              <a:t>Первый успех в кино</a:t>
            </a:r>
            <a:endParaRPr lang="ru-RU" b="1" dirty="0">
              <a:solidFill>
                <a:srgbClr val="EAA4C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770501"/>
            <a:ext cx="4500594" cy="4525963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 1967 году на экраны выходит картина 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Вертикаль", </a:t>
            </a:r>
            <a:r>
              <a:rPr lang="ru-RU" sz="1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которая приносит Высоцкому настоящий успех, особенно его песням из фильма</a:t>
            </a:r>
            <a:r>
              <a:rPr lang="ru-RU" sz="1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.</a:t>
            </a:r>
          </a:p>
          <a:p>
            <a:r>
              <a:rPr lang="ru-RU" sz="1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конце 60-х годов Владимир Высоцкий много снимался в кино. Среди его работ такие фильмы как: 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Короткие встречи" </a:t>
            </a:r>
            <a:r>
              <a:rPr lang="ru-RU" sz="1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(Максим), 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Интервенция", </a:t>
            </a:r>
            <a:r>
              <a:rPr lang="ru-RU" sz="1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Служили два товарища</a:t>
            </a:r>
            <a:r>
              <a:rPr lang="ru-RU" sz="1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" (</a:t>
            </a:r>
            <a:r>
              <a:rPr lang="ru-RU" sz="1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Бруснецов</a:t>
            </a:r>
            <a:r>
              <a:rPr lang="ru-RU" sz="1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), 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Хозяин тайги</a:t>
            </a:r>
            <a:r>
              <a:rPr lang="ru-RU" sz="1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" (Рябой), 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Опасные гастроли</a:t>
            </a:r>
            <a:r>
              <a:rPr lang="ru-RU" sz="1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".</a:t>
            </a:r>
          </a:p>
          <a:p>
            <a:r>
              <a:rPr lang="ru-RU" sz="1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 70-е годы  в драме 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Сыновья уходят в бой</a:t>
            </a:r>
            <a:r>
              <a:rPr lang="ru-RU" sz="1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", в приключенческом фильме 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Контрабанда</a:t>
            </a:r>
            <a:r>
              <a:rPr lang="ru-RU" sz="1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", в трагикомедии 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Одиножды один</a:t>
            </a:r>
            <a:r>
              <a:rPr lang="ru-RU" sz="1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", в героической драме "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72 градуса ниже нуля</a:t>
            </a:r>
            <a:r>
              <a:rPr lang="ru-RU" sz="1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" </a:t>
            </a:r>
            <a:endParaRPr lang="ru-RU" sz="18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7170" name="Picture 2" descr="C:\Documents and Settings\Admin\Рабочий стол\ghtpbynfwbz\гон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56138" y="1714489"/>
            <a:ext cx="4038600" cy="314327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EAA4C2"/>
                </a:solidFill>
              </a:rPr>
              <a:t>Лучшая роль</a:t>
            </a:r>
            <a:endParaRPr lang="ru-RU" b="1" dirty="0">
              <a:solidFill>
                <a:srgbClr val="EAA4C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 1979 году Владимир Высоцкий сыграл свою самую значительную роль в кино - Глеба Жеглова в сериале "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Место встречи изменить нельзя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". Как признавался сам актер, это была его самая любимая роль. Тем не менее, этой роли могло и не быть... 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194" name="Picture 2" descr="C:\Documents and Settings\Admin\Рабочий стол\ghtpbynfwbz\8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000240"/>
            <a:ext cx="3500462" cy="4143403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EAA4C2"/>
                </a:solidFill>
              </a:rPr>
              <a:t>Несостоявшиеся роли</a:t>
            </a:r>
            <a:endParaRPr lang="ru-RU" b="1" dirty="0">
              <a:solidFill>
                <a:srgbClr val="EAA4C2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Талант </a:t>
            </a:r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Высоцкого-киноактера так и остался нераскрытым. </a:t>
            </a:r>
            <a:endParaRPr lang="ru-RU" b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Так сорвалась </a:t>
            </a:r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роль в </a:t>
            </a:r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легендарном "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Андрее Рублеве</a:t>
            </a:r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" Тарковского. Не были утверждены пробы Высоцкого в фильмах "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Над Тисой</a:t>
            </a:r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" (1958), "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Аннушка</a:t>
            </a:r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" (1959). Пробовался Высоцкий и в фильмы "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Софья Перовская</a:t>
            </a:r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" на роль Желябова, мелодраму "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Дорога домой</a:t>
            </a:r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", приключенческом фильме "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Дерзость</a:t>
            </a:r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"</a:t>
            </a:r>
            <a:endParaRPr lang="ru-RU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9218" name="Picture 2" descr="C:\Documents and Settings\Admin\Рабочий стол\ghtpbynfwbz\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000240"/>
            <a:ext cx="2928957" cy="3118654"/>
          </a:xfrm>
          <a:prstGeom prst="rect">
            <a:avLst/>
          </a:prstGeom>
          <a:noFill/>
        </p:spPr>
      </p:pic>
      <p:pic>
        <p:nvPicPr>
          <p:cNvPr id="9219" name="Picture 3" descr="C:\Documents and Settings\Admin\Рабочий стол\ghtpbynfwbz\4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857628"/>
            <a:ext cx="2071702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81</TotalTime>
  <Words>585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Метро</vt:lpstr>
      <vt:lpstr>Высоцкий Владимир Семёнович</vt:lpstr>
      <vt:lpstr>Детство</vt:lpstr>
      <vt:lpstr>Первый брак</vt:lpstr>
      <vt:lpstr>Первые песни</vt:lpstr>
      <vt:lpstr>Театр</vt:lpstr>
      <vt:lpstr>Дебют в кино и второй брак</vt:lpstr>
      <vt:lpstr>Первый успех в кино</vt:lpstr>
      <vt:lpstr>Лучшая роль</vt:lpstr>
      <vt:lpstr>Несостоявшиеся роли</vt:lpstr>
      <vt:lpstr>Трагедия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Высоцкий Владимир Семёнович</dc:title>
  <dc:creator>User</dc:creator>
  <cp:lastModifiedBy>User</cp:lastModifiedBy>
  <cp:revision>9</cp:revision>
  <dcterms:created xsi:type="dcterms:W3CDTF">2009-04-26T21:39:56Z</dcterms:created>
  <dcterms:modified xsi:type="dcterms:W3CDTF">2009-04-26T23:01:04Z</dcterms:modified>
</cp:coreProperties>
</file>