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00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21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37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4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18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6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20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9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1922-DE97-4F79-829E-17C373F40646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2237-3E63-4997-9157-64F809EF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4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2437678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История календаря</a:t>
            </a:r>
            <a:endParaRPr lang="ru-RU" sz="60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5402008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Выполнила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Афаунова Валерия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Ученица 10 класса</a:t>
            </a:r>
            <a:endParaRPr lang="ru-RU" sz="20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26064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Народы</a:t>
            </a:r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, жившие 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на территории Западной Европы</a:t>
            </a:r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, оставили 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после себя гигантские сооружения из стоящих по кругу каменных глыб - кромлехи. Самому известному кромлеху, Стоунхенджу на юго-западе Англии</a:t>
            </a:r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, уже 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4000 лет. В этой обсерватории наблюдали за движением Солнца, Луны и планет. </a:t>
            </a:r>
          </a:p>
        </p:txBody>
      </p:sp>
      <p:pic>
        <p:nvPicPr>
          <p:cNvPr id="1026" name="Picture 2" descr="Animar - Экскурсия в город Бат и Стоунхендж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747" y="3544026"/>
            <a:ext cx="5485386" cy="31891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838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116632"/>
            <a:ext cx="3960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Monotype Corsiva" panose="03010101010201010101" pitchFamily="66" charset="0"/>
              </a:rPr>
              <a:t>Соединяющие различные каменные блоки линии указывают на важнейшие точки восхода и захода Солнца и Луны. Главный круг из камней, некоторые из которых еще сохранились, имел 29 больших ворот и небольшую арку,т.е.29 с половиной </a:t>
            </a:r>
            <a:r>
              <a:rPr lang="ru-RU" sz="20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входов.Это</a:t>
            </a:r>
            <a:r>
              <a:rPr lang="ru-RU" sz="2000" dirty="0">
                <a:solidFill>
                  <a:schemeClr val="bg1"/>
                </a:solidFill>
                <a:latin typeface="Monotype Corsiva" panose="03010101010201010101" pitchFamily="66" charset="0"/>
              </a:rPr>
              <a:t> соответствовало 29 с половиной дням синодического месяца - времени от одного полнолуния до </a:t>
            </a:r>
            <a:r>
              <a:rPr lang="ru-RU" sz="20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другого.Ежедневно</a:t>
            </a:r>
            <a:r>
              <a:rPr lang="ru-RU" sz="2000" dirty="0">
                <a:solidFill>
                  <a:schemeClr val="bg1"/>
                </a:solidFill>
                <a:latin typeface="Monotype Corsiva" panose="03010101010201010101" pitchFamily="66" charset="0"/>
              </a:rPr>
              <a:t> камень клали на один портал </a:t>
            </a:r>
            <a:r>
              <a:rPr lang="ru-RU" sz="20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дальше.За</a:t>
            </a:r>
            <a:r>
              <a:rPr lang="ru-RU" sz="2000" dirty="0">
                <a:solidFill>
                  <a:schemeClr val="bg1"/>
                </a:solidFill>
                <a:latin typeface="Monotype Corsiva" panose="03010101010201010101" pitchFamily="66" charset="0"/>
              </a:rPr>
              <a:t> один месяц он обходим все сооружение. Ямки представляли собой лунный календарь. Каждый день камень перекладывали в следующую ямку.</a:t>
            </a:r>
          </a:p>
        </p:txBody>
      </p:sp>
      <p:pic>
        <p:nvPicPr>
          <p:cNvPr id="2050" name="Picture 2" descr="И остановилось Солнце. - 26 Февраля 2012 - НАША ПЛАНЕТА.Новости экологии - Наша планета.Новости эколог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781" y="2132856"/>
            <a:ext cx="4675930" cy="45250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701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752" y="5229200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Древние обитатели Междуречья уже умели различать отдельные </a:t>
            </a:r>
            <a:r>
              <a:rPr lang="ru-RU" sz="24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созвездия,располо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женные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 вдоль видимого годового пути Солнца среди звезд. Позже они стали называться зодиакальным поясом.</a:t>
            </a:r>
          </a:p>
        </p:txBody>
      </p:sp>
      <p:pic>
        <p:nvPicPr>
          <p:cNvPr id="3074" name="Picture 2" descr="Зодиакальный круг гороскоп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304" y="151791"/>
            <a:ext cx="4487391" cy="49243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700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718" y="692695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Вавилонские астрономы разделили сутки на 24 часа и каждый из них посвятили одной из известных им семи планет, включая </a:t>
            </a:r>
            <a:r>
              <a:rPr lang="ru-RU" sz="24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Солнце.Счет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 часов они начинали с субботы, первым часом которой «управляет» Сатурн, вторым - Юпитер и т.д. по кругу. Получилось, что первым часом воскресенья «управляло» Солнце, первым часом понедельника - Луна… По светилу первого часа каждого дня получили свои названия и дни </a:t>
            </a:r>
            <a:r>
              <a:rPr lang="ru-RU" sz="24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недели,сохранившиеся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 во многих языках.</a:t>
            </a:r>
          </a:p>
        </p:txBody>
      </p:sp>
      <p:pic>
        <p:nvPicPr>
          <p:cNvPr id="4098" name="Picture 2" descr="Из истории :: Статьи :: Происхождение семидневной недели :: Страница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596" y="1556792"/>
            <a:ext cx="420171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66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153617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Верховный жрец, полководец, писатель Гай Юлий Цезарь, прежде чем затеять реформу календаря, побывал в Египте, где ознакомился с египетским солнечным календарём. В честь этого великого римлянина получил название месяц июль. А сам календарь, преобразованный по велению Цезаря </a:t>
            </a:r>
            <a:r>
              <a:rPr lang="ru-RU" sz="24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Созигеном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, именуется юлианским.</a:t>
            </a:r>
          </a:p>
        </p:txBody>
      </p:sp>
      <p:pic>
        <p:nvPicPr>
          <p:cNvPr id="6146" name="Picture 2" descr="Top 10 Greatest Military Leaders of All Time - List of Wond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029" y="1412776"/>
            <a:ext cx="4357833" cy="43204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975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76056" y="2060848"/>
            <a:ext cx="3923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Древние китайцы верили</a:t>
            </a:r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, что 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во Вселенной господствуют пять стихий -Огонь, Вода, Металл, Дерево и Земля, которые постоянно взаимодействуют :вода тушит огонь</a:t>
            </a:r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, огонь 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плавит металл, металл рубит дерево, дерево растет в земле, земля родит воду. Представления о пяти стихиях легко в основу 60-летнего календаря.</a:t>
            </a:r>
          </a:p>
        </p:txBody>
      </p:sp>
      <p:pic>
        <p:nvPicPr>
          <p:cNvPr id="7170" name="Picture 2" descr="Ancient Chinese Calend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4824536" cy="48245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240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04" y="4437112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Майя следили за движением небесных светил с сооружений</a:t>
            </a:r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, похожих 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на башни современных обсерваторий. А свои наблюдения они излагали в рукописях. На этой странице из чудом уцелевшей рукописи описано движение Венеры</a:t>
            </a:r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.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endParaRPr lang="ru-RU" sz="24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Майя 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создали особые календарные системы</a:t>
            </a:r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. Они 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были так сложны</a:t>
            </a:r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, что 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разобраться в них могли лишь посвящённые жрецы-астрономы.</a:t>
            </a:r>
          </a:p>
        </p:txBody>
      </p:sp>
      <p:pic>
        <p:nvPicPr>
          <p:cNvPr id="5122" name="Picture 2" descr="Апокалипсис отменяется. Найден новый календарь майя!Последние новости украины сегодня свежие новости дня украины онлай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060" y="105135"/>
            <a:ext cx="6539880" cy="43571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994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394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Виктория</cp:lastModifiedBy>
  <cp:revision>3</cp:revision>
  <dcterms:created xsi:type="dcterms:W3CDTF">2015-01-19T14:18:05Z</dcterms:created>
  <dcterms:modified xsi:type="dcterms:W3CDTF">2015-01-19T14:42:08Z</dcterms:modified>
</cp:coreProperties>
</file>