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PCntyKpEaJwMTX8ikVVZXD4uBEYn3zvkTD8USHIsxNMt64QsQ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954" y="-18006"/>
            <a:ext cx="9431814" cy="687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Викторина по краеведению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03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pPr algn="r"/>
            <a:r>
              <a:rPr lang="ru-RU" sz="3200" b="1" u="sng" dirty="0" smtClean="0"/>
              <a:t>Северное сияние </a:t>
            </a:r>
            <a:r>
              <a:rPr lang="ru-RU" sz="3200" dirty="0" smtClean="0"/>
              <a:t>символизирует расположение Мурманской области </a:t>
            </a:r>
            <a:br>
              <a:rPr lang="ru-RU" sz="3200" dirty="0" smtClean="0"/>
            </a:br>
            <a:r>
              <a:rPr lang="ru-RU" sz="3200" dirty="0" smtClean="0"/>
              <a:t>за Полярным кругом. </a:t>
            </a:r>
            <a:br>
              <a:rPr lang="ru-RU" sz="3200" dirty="0" smtClean="0"/>
            </a:br>
            <a:r>
              <a:rPr lang="ru-RU" sz="3200" b="1" u="sng" dirty="0" smtClean="0"/>
              <a:t>Якорь</a:t>
            </a:r>
            <a:r>
              <a:rPr lang="ru-RU" sz="3200" dirty="0" smtClean="0"/>
              <a:t> — символ мореплавания,</a:t>
            </a:r>
            <a:br>
              <a:rPr lang="ru-RU" sz="3200" dirty="0" smtClean="0"/>
            </a:br>
            <a:r>
              <a:rPr lang="ru-RU" sz="3200" dirty="0" smtClean="0"/>
              <a:t> рыбного промысла. </a:t>
            </a:r>
            <a:br>
              <a:rPr lang="ru-RU" sz="3200" dirty="0" smtClean="0"/>
            </a:br>
            <a:r>
              <a:rPr lang="ru-RU" sz="3200" b="1" u="sng" dirty="0" smtClean="0"/>
              <a:t>Кирка </a:t>
            </a:r>
            <a:r>
              <a:rPr lang="ru-RU" sz="3200" dirty="0" smtClean="0"/>
              <a:t>— символ </a:t>
            </a:r>
            <a:r>
              <a:rPr lang="ru-RU" sz="3200" dirty="0" err="1" smtClean="0"/>
              <a:t>горно-рудной</a:t>
            </a:r>
            <a:r>
              <a:rPr lang="ru-RU" sz="3200" dirty="0" smtClean="0"/>
              <a:t> промышленности. </a:t>
            </a:r>
            <a:r>
              <a:rPr lang="ru-RU" sz="3200" b="1" u="sng" dirty="0" smtClean="0"/>
              <a:t>Меч</a:t>
            </a:r>
            <a:r>
              <a:rPr lang="ru-RU" sz="3200" dirty="0" smtClean="0"/>
              <a:t> — символ ратного труда и воинской славы. </a:t>
            </a:r>
            <a:r>
              <a:rPr lang="ru-RU" sz="3200" b="1" u="sng" dirty="0" smtClean="0"/>
              <a:t>Лазурь</a:t>
            </a:r>
            <a:r>
              <a:rPr lang="ru-RU" sz="3200" dirty="0" smtClean="0"/>
              <a:t> — символ красоты и величия. </a:t>
            </a:r>
            <a:r>
              <a:rPr lang="ru-RU" sz="3200" b="1" u="sng" dirty="0" smtClean="0"/>
              <a:t>Червлёный цвет </a:t>
            </a:r>
            <a:r>
              <a:rPr lang="ru-RU" sz="3200" dirty="0" smtClean="0"/>
              <a:t>— символ мужества и силы. </a:t>
            </a:r>
            <a:r>
              <a:rPr lang="ru-RU" sz="3200" b="1" u="sng" dirty="0" smtClean="0"/>
              <a:t>Золото</a:t>
            </a:r>
            <a:r>
              <a:rPr lang="ru-RU" sz="3200" dirty="0" smtClean="0"/>
              <a:t> — символ богатства. </a:t>
            </a:r>
            <a:r>
              <a:rPr lang="ru-RU" sz="3200" b="1" u="sng" dirty="0" smtClean="0"/>
              <a:t>Серебро</a:t>
            </a:r>
            <a:r>
              <a:rPr lang="ru-RU" sz="3200" dirty="0" smtClean="0"/>
              <a:t> — символ чистоты.</a:t>
            </a:r>
            <a:endParaRPr lang="ru-RU" sz="3200" dirty="0"/>
          </a:p>
        </p:txBody>
      </p:sp>
      <p:pic>
        <p:nvPicPr>
          <p:cNvPr id="3" name="Picture 2" descr="C:\Users\Sanya\Desktop\448px-Coat_of_Arms_of_Murmansk_oblast_(200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143140" cy="2865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Вспомните как выглядит флаг Мурманской области, что на нем изображено?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Sanya\Desktop\450px-Flag_of_Murmansk_Obla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857232"/>
            <a:ext cx="7137432" cy="475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Сколько лет главному городу области – Мурманску?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4143380"/>
            <a:ext cx="307183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95 лет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Почему наш край называется Заполярьем?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4071942"/>
            <a:ext cx="628654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Большая часть территории находится за Полярным кругом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Назовите официальную дату основания города.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4857760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 октября 1916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 первоначально назывался город Мурманск?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214818"/>
            <a:ext cx="36433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Романов-на-Мурмане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Сколько городов входит в состав Мурманской области?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4857760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16 городов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Назови самый древний город Мурманской области.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4857760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г.Кола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>Вспомните как выглядит герб Мурманской области, что на нем изображено?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Sanya\Desktop\448px-Coat_of_Arms_of_Murmansk_oblast_(200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1850"/>
            <a:ext cx="5000660" cy="66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                          Викторина по краеведению</vt:lpstr>
      <vt:lpstr>Сколько лет главному городу области – Мурманску?   </vt:lpstr>
      <vt:lpstr>Почему наш край называется Заполярьем?   </vt:lpstr>
      <vt:lpstr>Назовите официальную дату основания города.</vt:lpstr>
      <vt:lpstr>Как первоначально назывался город Мурманск?</vt:lpstr>
      <vt:lpstr>Сколько городов входит в состав Мурманской области?</vt:lpstr>
      <vt:lpstr>Назови самый древний город Мурманской области.</vt:lpstr>
      <vt:lpstr>Вспомните как выглядит герб Мурманской области, что на нем изображено?</vt:lpstr>
      <vt:lpstr>Презентация PowerPoint</vt:lpstr>
      <vt:lpstr>Северное сияние символизирует расположение Мурманской области  за Полярным кругом.  Якорь — символ мореплавания,  рыбного промысла.  Кирка — символ горно-рудной промышленности. Меч — символ ратного труда и воинской славы. Лазурь — символ красоты и величия. Червлёный цвет — символ мужества и силы. Золото — символ богатства. Серебро — символ чистоты.</vt:lpstr>
      <vt:lpstr>Вспомните как выглядит флаг Мурманской области, что на нем изображено?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Sanya</dc:creator>
  <cp:lastModifiedBy>Sveta</cp:lastModifiedBy>
  <cp:revision>7</cp:revision>
  <dcterms:created xsi:type="dcterms:W3CDTF">2011-10-04T16:41:40Z</dcterms:created>
  <dcterms:modified xsi:type="dcterms:W3CDTF">2015-01-20T18:38:20Z</dcterms:modified>
</cp:coreProperties>
</file>