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ail.ru/mail/maria_l0304/3681/565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ectivebooks.ru/author/77781801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mail/maria_l0304/3681/5658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mail/cheremisina52/3154/9556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ail.ru/mail/maria_l0304/3681/565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7715272" cy="2655897"/>
          </a:xfrm>
        </p:spPr>
        <p:txBody>
          <a:bodyPr>
            <a:normAutofit fontScale="90000"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« ИХ ИМЕНА ПРИШЛИ К НАМ ЧЕРЕЗ ГРОМ ПОБЕДЫ»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7166"/>
            <a:ext cx="7129490" cy="9001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Библиотечно-информационный центр ГБОУ школы № 335                       Пушкинского района Санкт-Петербурга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Власти не снесут самострой на Бородинском поле к 200-летию победы в Отечественной войне 1812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41148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ВОПРОСЫ И ЗАДАНИЯ ДЛЯ СТАНЦИИ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« ИХ ИМЕНА ПРИШЛИ К НАМ ЧЕРЕЗ ГРОМ ПОБЕДЫ»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429124" cy="5715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pPr lvl="0"/>
            <a:r>
              <a:rPr lang="ru-RU" dirty="0" smtClean="0"/>
              <a:t>Я. В. </a:t>
            </a:r>
            <a:r>
              <a:rPr lang="ru-RU" dirty="0" err="1" smtClean="0"/>
              <a:t>Захаржевский</a:t>
            </a:r>
            <a:r>
              <a:rPr lang="ru-RU" dirty="0" smtClean="0"/>
              <a:t>  имел особые отличия за сражения в Отечественной войне 1812 года. В 1812 году и в 1814 годах был в сражениях при Бородине, Тарутине, Малом Ярославце, </a:t>
            </a:r>
            <a:r>
              <a:rPr lang="ru-RU" dirty="0" err="1" smtClean="0"/>
              <a:t>Бауцене</a:t>
            </a:r>
            <a:r>
              <a:rPr lang="ru-RU" dirty="0" smtClean="0"/>
              <a:t>, Дрездене и Лейпциге, где лишился ноги. Сверх чинов  полковника и генерал- майора награжден орденами св. Владимира 4 степени с бантом, св. Анны 2 степени, полный Георгиевский кавалер. В 1817 году назначен управляющим города  и </a:t>
            </a:r>
            <a:r>
              <a:rPr lang="ru-RU" dirty="0" err="1" smtClean="0"/>
              <a:t>Царскосельскими</a:t>
            </a:r>
            <a:r>
              <a:rPr lang="ru-RU" dirty="0" smtClean="0"/>
              <a:t> дворцами, а затем </a:t>
            </a:r>
            <a:r>
              <a:rPr lang="ru-RU" dirty="0" err="1" smtClean="0"/>
              <a:t>главноуправляющим</a:t>
            </a:r>
            <a:r>
              <a:rPr lang="ru-RU" dirty="0" smtClean="0"/>
              <a:t> царских дворцов Царского  Села, Петергофа, Гатчины. В 1864годустал </a:t>
            </a:r>
            <a:r>
              <a:rPr lang="ru-RU" dirty="0" err="1" smtClean="0"/>
              <a:t>первопочетным</a:t>
            </a:r>
            <a:r>
              <a:rPr lang="ru-RU" dirty="0" smtClean="0"/>
              <a:t> гражданином Царского  Села, ему поставлен бронзовый бюст в зале ратуши.                                      </a:t>
            </a:r>
          </a:p>
          <a:p>
            <a:pPr lvl="0">
              <a:buNone/>
            </a:pPr>
            <a:r>
              <a:rPr lang="ru-RU" dirty="0" smtClean="0"/>
              <a:t>	Как его имя увековечено в нашем городе?</a:t>
            </a:r>
          </a:p>
          <a:p>
            <a:pPr lvl="0">
              <a:buNone/>
            </a:pPr>
            <a:endParaRPr lang="ru-RU" sz="2800" dirty="0" smtClean="0"/>
          </a:p>
          <a:p>
            <a:pPr lvl="1"/>
            <a:r>
              <a:rPr lang="ru-RU" dirty="0" smtClean="0"/>
              <a:t>Проспект</a:t>
            </a:r>
            <a:endParaRPr lang="ru-RU" sz="2400" dirty="0" smtClean="0"/>
          </a:p>
          <a:p>
            <a:pPr lvl="1"/>
            <a:r>
              <a:rPr lang="ru-RU" dirty="0" smtClean="0"/>
              <a:t>Улица</a:t>
            </a:r>
            <a:endParaRPr lang="ru-RU" sz="2400" dirty="0" smtClean="0"/>
          </a:p>
          <a:p>
            <a:pPr lvl="1"/>
            <a:r>
              <a:rPr lang="ru-RU" dirty="0" smtClean="0"/>
              <a:t>Площадь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</p:txBody>
      </p:sp>
      <p:pic>
        <p:nvPicPr>
          <p:cNvPr id="5122" name="Picture 2" descr="В 1864 году в Царском Селе церковь Александра Невского передана 4-му стрелковому батальону. Церковь была устроена в 1825 году д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257675" cy="571500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17337" t="7538" r="7284" b="13315"/>
          <a:stretch>
            <a:fillRect/>
          </a:stretch>
        </p:blipFill>
        <p:spPr bwMode="auto">
          <a:xfrm>
            <a:off x="1928794" y="4500570"/>
            <a:ext cx="2428892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411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Подробно читайте на сайте города Пушкин</a:t>
            </a:r>
          </a:p>
          <a:p>
            <a:r>
              <a:rPr lang="en-US" sz="1200" dirty="0" smtClean="0">
                <a:hlinkClick r:id="rId4" tooltip="Маргарита Тучкова - Видео@Mail.Ru"/>
              </a:rPr>
              <a:t>http://www.tsarselo.ru/content/0/read179.html#.VIrzfNKsWuk</a:t>
            </a:r>
            <a:endParaRPr lang="ru-RU" sz="1200" dirty="0" smtClean="0">
              <a:hlinkClick r:id="rId4" tooltip="Маргарита Тучкова - Видео@Mail.R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ВОПРОСЫ И ЗАДАНИЯ ДЛЯ СТАНЦИИ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 ИХ ИМЕНА ПРИШЛИ К НАМ ЧЕРЕЗ ГРОМ ПОБЕДЫ»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440055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pPr lvl="0"/>
            <a:r>
              <a:rPr lang="ru-RU" dirty="0" smtClean="0"/>
              <a:t>В Бородинском сражении корпус Н.Н.Раевского оборонял центр русских позиций. Под именем «батареи Раевского» вошел в историю редут, бывший наряду с </a:t>
            </a:r>
            <a:r>
              <a:rPr lang="ru-RU" dirty="0" err="1" smtClean="0"/>
              <a:t>Багратионовыми</a:t>
            </a:r>
            <a:r>
              <a:rPr lang="ru-RU" dirty="0" smtClean="0"/>
              <a:t> флешами целью особо яростных атак французов. За беспримерную храбрость награжден многими наградами. В 1924 году по состоянию здоровья ушел в бессрочный отпуск. Конец его жизни омрачила расправа над декабристами. Два его зятя – С.Г. Волконский, М.Ф. Орлов - были арестованы после Восстания декабристов. Оба сына тоже были привлечены к следствию, один из них был отправлен в Сибирь на каторгу, другой навсегда исключен из службы и отдан под надзор полиции. Дочь Мария Николаевна последовала замужем в ссылку.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      Как его имя увековечено в нашем городе?</a:t>
            </a:r>
          </a:p>
          <a:p>
            <a:pPr>
              <a:buNone/>
            </a:pPr>
            <a:endParaRPr lang="ru-RU" sz="2800" dirty="0" smtClean="0"/>
          </a:p>
          <a:p>
            <a:pPr lvl="1"/>
            <a:r>
              <a:rPr lang="ru-RU" dirty="0" smtClean="0"/>
              <a:t>Станция метро</a:t>
            </a:r>
            <a:endParaRPr lang="ru-RU" sz="2400" dirty="0" smtClean="0"/>
          </a:p>
          <a:p>
            <a:pPr lvl="1"/>
            <a:r>
              <a:rPr lang="ru-RU" dirty="0" smtClean="0"/>
              <a:t>Улица</a:t>
            </a:r>
            <a:endParaRPr lang="ru-RU" sz="2400" dirty="0" smtClean="0"/>
          </a:p>
          <a:p>
            <a:pPr lvl="1"/>
            <a:r>
              <a:rPr lang="ru-RU" dirty="0" smtClean="0"/>
              <a:t>Музей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</p:txBody>
      </p:sp>
      <p:pic>
        <p:nvPicPr>
          <p:cNvPr id="4098" name="Picture 2" descr="Этот день в Русской 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234294" cy="50720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5857892"/>
            <a:ext cx="3794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Читать книгу </a:t>
            </a:r>
            <a:r>
              <a:rPr lang="ru-RU" sz="1200" b="1" i="1" dirty="0" smtClean="0">
                <a:hlinkClick r:id="rId3"/>
              </a:rPr>
              <a:t>«Николай Николаевич Раевский» </a:t>
            </a:r>
            <a:r>
              <a:rPr lang="ru-RU" sz="1200" dirty="0" err="1" smtClean="0"/>
              <a:t>онлайн</a:t>
            </a:r>
            <a:endParaRPr lang="ru-RU" sz="1200" dirty="0" smtClean="0"/>
          </a:p>
          <a:p>
            <a:r>
              <a:rPr lang="ru-RU" sz="1200" i="1" dirty="0" smtClean="0"/>
              <a:t>Автор </a:t>
            </a:r>
            <a:r>
              <a:rPr lang="ru-RU" sz="1200" b="1" i="1" dirty="0" smtClean="0">
                <a:hlinkClick r:id="rId3"/>
              </a:rPr>
              <a:t>Епанчин Юрий</a:t>
            </a:r>
            <a:r>
              <a:rPr lang="ru-RU" sz="1200" b="1" i="1" dirty="0" smtClean="0"/>
              <a:t> </a:t>
            </a:r>
            <a:endParaRPr lang="ru-RU" sz="1200" b="1" i="1" dirty="0" smtClean="0"/>
          </a:p>
          <a:p>
            <a:r>
              <a:rPr lang="en-US" sz="1200" dirty="0" smtClean="0"/>
              <a:t>http://detectivebooks.ru/book/26270871/?page=1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3714776" cy="33575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r>
              <a:rPr lang="ru-RU" sz="2800" dirty="0" smtClean="0"/>
              <a:t>Эта война оставила нам  немного женских имен, но среди них есть имя Маргариты   Тучковой. Какой памятник любви и верности она создала</a:t>
            </a:r>
            <a:r>
              <a:rPr lang="ru-RU" sz="2800" dirty="0" smtClean="0"/>
              <a:t>?</a:t>
            </a:r>
          </a:p>
          <a:p>
            <a:endParaRPr lang="ru-RU" sz="2800" dirty="0" smtClean="0"/>
          </a:p>
          <a:p>
            <a:pPr lvl="1"/>
            <a:r>
              <a:rPr lang="ru-RU" sz="2100" dirty="0" smtClean="0"/>
              <a:t>Храм</a:t>
            </a:r>
          </a:p>
          <a:p>
            <a:pPr lvl="1"/>
            <a:r>
              <a:rPr lang="ru-RU" sz="2100" dirty="0" smtClean="0"/>
              <a:t>Надгробный памятник </a:t>
            </a:r>
          </a:p>
          <a:p>
            <a:pPr lvl="1"/>
            <a:r>
              <a:rPr lang="ru-RU" sz="2100" dirty="0" smtClean="0"/>
              <a:t>Монумент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ВОПРОСЫ И ЗАДАНИЯ ДЛЯ СТАНЦИИ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 ИХ ИМЕНА ПРИШЛИ К НАМ ЧЕРЕЗ ГРОМ ПОБЕДЫ»</a:t>
            </a:r>
            <a:endParaRPr lang="ru-RU" sz="2800" dirty="0"/>
          </a:p>
        </p:txBody>
      </p:sp>
      <p:pic>
        <p:nvPicPr>
          <p:cNvPr id="3074" name="Picture 2" descr="Великолепный век четвёртый Lambaro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4857784" cy="55033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8578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СМОТРЕТЬ ФИЛЬМ «МАРГАРИТА ТУЧКОВА» ОНЛАЙН</a:t>
            </a:r>
          </a:p>
          <a:p>
            <a:r>
              <a:rPr lang="ru-RU" sz="1200" b="1" dirty="0" smtClean="0">
                <a:hlinkClick r:id="rId3" tooltip="Маргарита Тучкова - Видео@Mail.Ru"/>
              </a:rPr>
              <a:t>Маргарита</a:t>
            </a:r>
            <a:r>
              <a:rPr lang="ru-RU" sz="1200" dirty="0" smtClean="0">
                <a:hlinkClick r:id="rId3" tooltip="Маргарита Тучкова - Видео@Mail.Ru"/>
              </a:rPr>
              <a:t> </a:t>
            </a:r>
            <a:r>
              <a:rPr lang="ru-RU" sz="1200" b="1" dirty="0" smtClean="0">
                <a:hlinkClick r:id="rId3" tooltip="Маргарита Тучкова - Видео@Mail.Ru"/>
              </a:rPr>
              <a:t>Тучкова</a:t>
            </a:r>
            <a:r>
              <a:rPr lang="ru-RU" sz="1200" dirty="0" smtClean="0">
                <a:hlinkClick r:id="rId3" tooltip="Маргарита Тучкова - Видео@Mail.Ru"/>
              </a:rPr>
              <a:t> - </a:t>
            </a:r>
            <a:r>
              <a:rPr lang="ru-RU" sz="1200" dirty="0" err="1" smtClean="0">
                <a:hlinkClick r:id="rId3" tooltip="Маргарита Тучкова - Видео@Mail.Ru"/>
              </a:rPr>
              <a:t>Видео@</a:t>
            </a:r>
            <a:r>
              <a:rPr lang="en-US" sz="1200" dirty="0" err="1" smtClean="0">
                <a:hlinkClick r:id="rId3" tooltip="Маргарита Тучкова - Видео@Mail.Ru"/>
              </a:rPr>
              <a:t>Mail.Ru</a:t>
            </a:r>
            <a:endParaRPr lang="ru-RU" sz="12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r>
              <a:rPr lang="ru-RU" dirty="0" smtClean="0"/>
              <a:t>Она последовала в действующую армию, сбежав из родительского дома, переодевшись в гусарскую форму младшего чина - корнета. В ловкости и храбрости не уступала мужчинам. В историю вошла как героиня литературного произведения - кавалерист девица.  Как звали эту героиню? Как называется  фильм, снятый о ее судьбе?</a:t>
            </a:r>
            <a:endParaRPr lang="ru-RU" sz="2800" dirty="0" smtClean="0"/>
          </a:p>
          <a:p>
            <a:pPr lvl="1"/>
            <a:r>
              <a:rPr lang="ru-RU" dirty="0" smtClean="0"/>
              <a:t>Мария Волконская</a:t>
            </a:r>
            <a:endParaRPr lang="ru-RU" sz="2400" dirty="0" smtClean="0"/>
          </a:p>
          <a:p>
            <a:pPr lvl="1"/>
            <a:r>
              <a:rPr lang="ru-RU" dirty="0" smtClean="0"/>
              <a:t>Зинаида Трубецкая</a:t>
            </a:r>
            <a:endParaRPr lang="ru-RU" sz="2400" dirty="0" smtClean="0"/>
          </a:p>
          <a:p>
            <a:pPr lvl="1"/>
            <a:r>
              <a:rPr lang="ru-RU" dirty="0" smtClean="0"/>
              <a:t> Надежда Дурова                            </a:t>
            </a:r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/>
            <a:r>
              <a:rPr lang="ru-RU" dirty="0" smtClean="0"/>
              <a:t>«Эскадрон гусар летучих»</a:t>
            </a:r>
            <a:endParaRPr lang="ru-RU" sz="2400" dirty="0" smtClean="0"/>
          </a:p>
          <a:p>
            <a:pPr lvl="1"/>
            <a:r>
              <a:rPr lang="ru-RU" dirty="0" smtClean="0"/>
              <a:t>«Гусарская баллада»</a:t>
            </a:r>
            <a:endParaRPr lang="ru-RU" sz="2400" dirty="0" smtClean="0"/>
          </a:p>
          <a:p>
            <a:pPr lvl="1"/>
            <a:r>
              <a:rPr lang="ru-RU" dirty="0" smtClean="0"/>
              <a:t>«О бедном гусаре </a:t>
            </a:r>
          </a:p>
          <a:p>
            <a:pPr lvl="1">
              <a:buNone/>
            </a:pPr>
            <a:r>
              <a:rPr lang="ru-RU" dirty="0" smtClean="0"/>
              <a:t>	замолвите слово»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ВОПРОСЫ И ЗАДАНИЯ ДЛЯ СТАНЦИИ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 ИХ ИМЕНА ПРИШЛИ К НАМ ЧЕРЕЗ ГРОМ ПОБЕДЫ»</a:t>
            </a:r>
            <a:endParaRPr lang="ru-RU" sz="2800" dirty="0"/>
          </a:p>
        </p:txBody>
      </p:sp>
      <p:pic>
        <p:nvPicPr>
          <p:cNvPr id="1026" name="Picture 2" descr="Иллюстрация 3 из 12 для Записки кавалерист-девицы - Надежда Дурова Лабиринт - книги"/>
          <p:cNvPicPr>
            <a:picLocks noChangeAspect="1" noChangeArrowheads="1"/>
          </p:cNvPicPr>
          <p:nvPr/>
        </p:nvPicPr>
        <p:blipFill>
          <a:blip r:embed="rId2"/>
          <a:srcRect t="5029" r="4601"/>
          <a:stretch>
            <a:fillRect/>
          </a:stretch>
        </p:blipFill>
        <p:spPr bwMode="auto">
          <a:xfrm>
            <a:off x="3428992" y="2571744"/>
            <a:ext cx="5429765" cy="40473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30718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Смотреть  художественный фильм  </a:t>
            </a:r>
          </a:p>
          <a:p>
            <a:r>
              <a:rPr lang="ru-RU" sz="1200" b="1" dirty="0" smtClean="0">
                <a:hlinkClick r:id="rId3" tooltip="Гусарская баллада Худ фильм.  1962год.  - Видео@Mail.Ru"/>
              </a:rPr>
              <a:t>Гусарская</a:t>
            </a:r>
            <a:r>
              <a:rPr lang="ru-RU" sz="1200" dirty="0" smtClean="0">
                <a:hlinkClick r:id="rId3" tooltip="Гусарская баллада Худ фильм.  1962год.  - Видео@Mail.Ru"/>
              </a:rPr>
              <a:t> </a:t>
            </a:r>
            <a:r>
              <a:rPr lang="ru-RU" sz="1200" b="1" dirty="0" smtClean="0">
                <a:hlinkClick r:id="rId3" tooltip="Гусарская баллада Худ фильм.  1962год.  - Видео@Mail.Ru"/>
              </a:rPr>
              <a:t>баллада</a:t>
            </a:r>
            <a:r>
              <a:rPr lang="ru-RU" sz="1200" dirty="0" smtClean="0">
                <a:hlinkClick r:id="rId3" tooltip="Гусарская баллада Худ фильм.  1962год.  - Видео@Mail.Ru"/>
              </a:rPr>
              <a:t> </a:t>
            </a:r>
            <a:r>
              <a:rPr lang="ru-RU" sz="1200" b="1" dirty="0" smtClean="0">
                <a:hlinkClick r:id="rId3" tooltip="Гусарская баллада Худ фильм.  1962год.  - Видео@Mail.Ru"/>
              </a:rPr>
              <a:t>Худ</a:t>
            </a:r>
            <a:r>
              <a:rPr lang="ru-RU" sz="1200" dirty="0" smtClean="0">
                <a:hlinkClick r:id="rId3" tooltip="Гусарская баллада Худ фильм.  1962год.  - Видео@Mail.Ru"/>
              </a:rPr>
              <a:t> </a:t>
            </a:r>
            <a:r>
              <a:rPr lang="ru-RU" sz="1200" b="1" dirty="0" smtClean="0">
                <a:hlinkClick r:id="rId3" tooltip="Гусарская баллада Худ фильм.  1962год.  - Видео@Mail.Ru"/>
              </a:rPr>
              <a:t>фильм</a:t>
            </a:r>
            <a:r>
              <a:rPr lang="ru-RU" sz="1200" dirty="0" smtClean="0">
                <a:hlinkClick r:id="rId3" tooltip="Гусарская баллада Худ фильм.  1962год.  - Видео@Mail.Ru"/>
              </a:rPr>
              <a:t>. </a:t>
            </a:r>
            <a:r>
              <a:rPr lang="ru-RU" sz="1200" b="1" dirty="0" smtClean="0">
                <a:hlinkClick r:id="rId3" tooltip="Гусарская баллада Худ фильм.  1962год.  - Видео@Mail.Ru"/>
              </a:rPr>
              <a:t>1962год</a:t>
            </a:r>
            <a:r>
              <a:rPr lang="ru-RU" sz="1200" dirty="0" smtClean="0">
                <a:hlinkClick r:id="rId3" tooltip="Гусарская баллада Худ фильм.  1962год.  - Видео@Mail.Ru"/>
              </a:rPr>
              <a:t>. - </a:t>
            </a:r>
            <a:r>
              <a:rPr lang="ru-RU" sz="1200" dirty="0" err="1" smtClean="0">
                <a:hlinkClick r:id="rId3" tooltip="Гусарская баллада Худ фильм.  1962год.  - Видео@Mail.Ru"/>
              </a:rPr>
              <a:t>Видео@Mail.Ru</a:t>
            </a:r>
            <a:endParaRPr lang="ru-RU" sz="1200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Скачать фильм Гусарская баллада (1962) DVDRip &quot;Крупный план&quot;"/>
          <p:cNvPicPr>
            <a:picLocks noChangeAspect="1" noChangeArrowheads="1"/>
          </p:cNvPicPr>
          <p:nvPr/>
        </p:nvPicPr>
        <p:blipFill>
          <a:blip r:embed="rId4"/>
          <a:srcRect l="4225" t="35715" r="7042" b="20648"/>
          <a:stretch>
            <a:fillRect/>
          </a:stretch>
        </p:blipFill>
        <p:spPr bwMode="auto">
          <a:xfrm>
            <a:off x="357158" y="4929198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0506" y="1214422"/>
            <a:ext cx="5043494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pPr lvl="0"/>
            <a:r>
              <a:rPr lang="ru-RU" dirty="0" smtClean="0"/>
              <a:t>Иван Семенович Дорохов - герой войны 1812 года. 26 сентября Дорохов выступил из </a:t>
            </a:r>
            <a:r>
              <a:rPr lang="ru-RU" dirty="0" err="1" smtClean="0"/>
              <a:t>Тарутинского</a:t>
            </a:r>
            <a:r>
              <a:rPr lang="ru-RU" dirty="0" smtClean="0"/>
              <a:t> лагеря. Приблизившись к Верее, он выставил конные отряды на дорогах, ведущих к  Москве и Можайску. Сам в эту ночь скрытно подошел  с помощью местных жителей к городу с пехотой. Дорохов приказал штурмовать город без единого выстрела и крика «Ура!». Перед рассветом, батальоны бесшумно сняв  неприятельские пикеты, ворвались в Верею. Отряд Дорохова захватил в плен около 400 рядовых солдат, пятнадцать офицеров, в том числе коменданта гарнизона, знамя, свыше пятисот ружей, запасы муки, реквизированной, в ближайших деревнях. Кутузов объявил об этом « отличном и храбром подвиге» в приказе по армии, а Дорохов был награжден  золотой шпагой,  украшенной алмазами, с надписью « За освобождение  Вереи».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	Как в столице сохранили память об этой операции? 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2800" dirty="0" smtClean="0"/>
          </a:p>
          <a:p>
            <a:pPr marL="711200" lvl="0">
              <a:buNone/>
            </a:pPr>
            <a:r>
              <a:rPr lang="ru-RU" dirty="0" smtClean="0"/>
              <a:t>-	В названии улицы</a:t>
            </a:r>
            <a:endParaRPr lang="ru-RU" sz="2800" dirty="0" smtClean="0"/>
          </a:p>
          <a:p>
            <a:pPr marL="711200" lvl="0">
              <a:buNone/>
            </a:pPr>
            <a:r>
              <a:rPr lang="ru-RU" dirty="0" smtClean="0"/>
              <a:t>-	В названии набережной</a:t>
            </a:r>
            <a:endParaRPr lang="ru-RU" sz="2800" dirty="0" smtClean="0"/>
          </a:p>
          <a:p>
            <a:pPr marL="711200" lvl="0">
              <a:buNone/>
            </a:pPr>
            <a:r>
              <a:rPr lang="ru-RU" dirty="0" smtClean="0"/>
              <a:t>-	В названии сквера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ВОПРОСЫ И ЗАДАНИЯ ДЛЯ СТАНЦИИ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 ИХ ИМЕНА ПРИШЛИ К НАМ ЧЕРЕЗ ГРОМ ПОБЕДЫ»</a:t>
            </a:r>
            <a:endParaRPr lang="ru-RU" sz="2800" dirty="0"/>
          </a:p>
        </p:txBody>
      </p:sp>
      <p:pic>
        <p:nvPicPr>
          <p:cNvPr id="2050" name="Picture 2" descr="Dawe George - Portrait of Ivan S. Dorokhov. part 4 Hermitage. Download paintin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171950" cy="47625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17046" t="10654" r="4544" b="4119"/>
          <a:stretch>
            <a:fillRect/>
          </a:stretch>
        </p:blipFill>
        <p:spPr bwMode="auto">
          <a:xfrm>
            <a:off x="7000891" y="5000636"/>
            <a:ext cx="19717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5857892"/>
            <a:ext cx="345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Биографию читайте на сайте </a:t>
            </a:r>
            <a:r>
              <a:rPr lang="ru-RU" sz="1200" dirty="0" err="1" smtClean="0"/>
              <a:t>Хронос</a:t>
            </a:r>
            <a:endParaRPr lang="ru-RU" sz="1200" dirty="0" smtClean="0"/>
          </a:p>
          <a:p>
            <a:r>
              <a:rPr lang="en-US" sz="1200" dirty="0" smtClean="0">
                <a:hlinkClick r:id="rId4" tooltip="Маргарита Тучкова - Видео@Mail.Ru"/>
              </a:rPr>
              <a:t>http://www.hrono.ru/biograf/bio_d/dorohov_is.php</a:t>
            </a:r>
            <a:endParaRPr lang="ru-RU" sz="1200" dirty="0" smtClean="0">
              <a:hlinkClick r:id="rId4" tooltip="Маргарита Тучкова - Видео@Mail.R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75</Words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« ИХ ИМЕНА ПРИШЛИ К НАМ ЧЕРЕЗ ГРОМ ПОБЕДЫ» </vt:lpstr>
      <vt:lpstr> ВОПРОСЫ И ЗАДАНИЯ ДЛЯ СТАНЦИИ  « ИХ ИМЕНА ПРИШЛИ К НАМ ЧЕРЕЗ ГРОМ ПОБЕДЫ» </vt:lpstr>
      <vt:lpstr>ВОПРОСЫ И ЗАДАНИЯ ДЛЯ СТАНЦИИ  « ИХ ИМЕНА ПРИШЛИ К НАМ ЧЕРЕЗ ГРОМ ПОБЕДЫ»</vt:lpstr>
      <vt:lpstr>ВОПРОСЫ И ЗАДАНИЯ ДЛЯ СТАНЦИИ  « ИХ ИМЕНА ПРИШЛИ К НАМ ЧЕРЕЗ ГРОМ ПОБЕДЫ»</vt:lpstr>
      <vt:lpstr>ВОПРОСЫ И ЗАДАНИЯ ДЛЯ СТАНЦИИ  « ИХ ИМЕНА ПРИШЛИ К НАМ ЧЕРЕЗ ГРОМ ПОБЕДЫ»</vt:lpstr>
      <vt:lpstr>ВОПРОСЫ И ЗАДАНИЯ ДЛЯ СТАНЦИИ  « ИХ ИМЕНА ПРИШЛИ К НАМ ЧЕРЕЗ ГРОМ ПОБЕДЫ»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 ИХ ИМЕНА ПРИШЛИ К НАМ ЧЕРЕЗ ГРОМ ПОБЕДЫ» </dc:title>
  <cp:lastModifiedBy>335-320-g</cp:lastModifiedBy>
  <cp:revision>20</cp:revision>
  <dcterms:modified xsi:type="dcterms:W3CDTF">2014-12-12T13:58:44Z</dcterms:modified>
</cp:coreProperties>
</file>