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2" r:id="rId3"/>
    <p:sldId id="271" r:id="rId4"/>
    <p:sldId id="263" r:id="rId5"/>
    <p:sldId id="269" r:id="rId6"/>
    <p:sldId id="268" r:id="rId7"/>
    <p:sldId id="265" r:id="rId8"/>
    <p:sldId id="264" r:id="rId9"/>
    <p:sldId id="280" r:id="rId10"/>
    <p:sldId id="257" r:id="rId11"/>
    <p:sldId id="258" r:id="rId12"/>
    <p:sldId id="259" r:id="rId13"/>
    <p:sldId id="260" r:id="rId14"/>
    <p:sldId id="261" r:id="rId15"/>
    <p:sldId id="262" r:id="rId16"/>
    <p:sldId id="279" r:id="rId17"/>
    <p:sldId id="276" r:id="rId18"/>
    <p:sldId id="274" r:id="rId19"/>
    <p:sldId id="275" r:id="rId20"/>
    <p:sldId id="277" r:id="rId21"/>
    <p:sldId id="278" r:id="rId22"/>
    <p:sldId id="281" r:id="rId23"/>
    <p:sldId id="282" r:id="rId24"/>
    <p:sldId id="270" r:id="rId25"/>
    <p:sldId id="273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0157" autoAdjust="0"/>
    <p:restoredTop sz="94660"/>
  </p:normalViewPr>
  <p:slideViewPr>
    <p:cSldViewPr>
      <p:cViewPr varScale="1">
        <p:scale>
          <a:sx n="96" d="100"/>
          <a:sy n="96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C40B4-F6B5-4EE9-9C0D-4440F76F9A37}" type="datetimeFigureOut">
              <a:rPr lang="ru-RU" smtClean="0"/>
              <a:pPr/>
              <a:t>12.12.2014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45B27-7D8F-43D2-8232-27986FBBAF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C40B4-F6B5-4EE9-9C0D-4440F76F9A37}" type="datetimeFigureOut">
              <a:rPr lang="ru-RU" smtClean="0"/>
              <a:pPr/>
              <a:t>12.12.2014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45B27-7D8F-43D2-8232-27986FBBAF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C40B4-F6B5-4EE9-9C0D-4440F76F9A37}" type="datetimeFigureOut">
              <a:rPr lang="ru-RU" smtClean="0"/>
              <a:pPr/>
              <a:t>12.12.2014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45B27-7D8F-43D2-8232-27986FBBAF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C40B4-F6B5-4EE9-9C0D-4440F76F9A37}" type="datetimeFigureOut">
              <a:rPr lang="ru-RU" smtClean="0"/>
              <a:pPr/>
              <a:t>12.12.2014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45B27-7D8F-43D2-8232-27986FBBAF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C40B4-F6B5-4EE9-9C0D-4440F76F9A37}" type="datetimeFigureOut">
              <a:rPr lang="ru-RU" smtClean="0"/>
              <a:pPr/>
              <a:t>12.12.2014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45B27-7D8F-43D2-8232-27986FBBAF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C40B4-F6B5-4EE9-9C0D-4440F76F9A37}" type="datetimeFigureOut">
              <a:rPr lang="ru-RU" smtClean="0"/>
              <a:pPr/>
              <a:t>12.12.2014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45B27-7D8F-43D2-8232-27986FBBAF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C40B4-F6B5-4EE9-9C0D-4440F76F9A37}" type="datetimeFigureOut">
              <a:rPr lang="ru-RU" smtClean="0"/>
              <a:pPr/>
              <a:t>12.12.2014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45B27-7D8F-43D2-8232-27986FBBAF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C40B4-F6B5-4EE9-9C0D-4440F76F9A37}" type="datetimeFigureOut">
              <a:rPr lang="ru-RU" smtClean="0"/>
              <a:pPr/>
              <a:t>12.12.2014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45B27-7D8F-43D2-8232-27986FBBAF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C40B4-F6B5-4EE9-9C0D-4440F76F9A37}" type="datetimeFigureOut">
              <a:rPr lang="ru-RU" smtClean="0"/>
              <a:pPr/>
              <a:t>12.12.2014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45B27-7D8F-43D2-8232-27986FBBAF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C40B4-F6B5-4EE9-9C0D-4440F76F9A37}" type="datetimeFigureOut">
              <a:rPr lang="ru-RU" smtClean="0"/>
              <a:pPr/>
              <a:t>12.12.2014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45B27-7D8F-43D2-8232-27986FBBAF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C40B4-F6B5-4EE9-9C0D-4440F76F9A37}" type="datetimeFigureOut">
              <a:rPr lang="ru-RU" smtClean="0"/>
              <a:pPr/>
              <a:t>12.12.2014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45B27-7D8F-43D2-8232-27986FBBAF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FC40B4-F6B5-4EE9-9C0D-4440F76F9A37}" type="datetimeFigureOut">
              <a:rPr lang="ru-RU" smtClean="0"/>
              <a:pPr/>
              <a:t>12.12.2014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A45B27-7D8F-43D2-8232-27986FBBAFD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jpeg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jpeg"/><Relationship Id="rId5" Type="http://schemas.openxmlformats.org/officeDocument/2006/relationships/image" Target="../media/image22.jpeg"/><Relationship Id="rId4" Type="http://schemas.openxmlformats.org/officeDocument/2006/relationships/image" Target="../media/image21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jpeg"/><Relationship Id="rId5" Type="http://schemas.openxmlformats.org/officeDocument/2006/relationships/image" Target="../media/image26.jpeg"/><Relationship Id="rId4" Type="http://schemas.openxmlformats.org/officeDocument/2006/relationships/image" Target="../media/image25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1.png"/><Relationship Id="rId5" Type="http://schemas.openxmlformats.org/officeDocument/2006/relationships/image" Target="../media/image30.png"/><Relationship Id="rId4" Type="http://schemas.openxmlformats.org/officeDocument/2006/relationships/image" Target="../media/image29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7" Type="http://schemas.openxmlformats.org/officeDocument/2006/relationships/image" Target="../media/image15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jpeg"/><Relationship Id="rId3" Type="http://schemas.openxmlformats.org/officeDocument/2006/relationships/image" Target="../media/image8.jpeg"/><Relationship Id="rId7" Type="http://schemas.openxmlformats.org/officeDocument/2006/relationships/image" Target="../media/image17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jpeg"/><Relationship Id="rId5" Type="http://schemas.openxmlformats.org/officeDocument/2006/relationships/image" Target="../media/image16.jpeg"/><Relationship Id="rId4" Type="http://schemas.openxmlformats.org/officeDocument/2006/relationships/image" Target="../media/image1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images.yandex.ru/yandsearch?text=%D0%B4%D0%B5%D0%BD%D0%B8%D1%81%20%D0%B4%D0%B0%D0%B2%D1%8B%D0%B4%D0%BE%D0%B2&amp;noreask=1&amp;img_url=img511.imageshack.us/img511/9901/dawidow3vw4.jpg&amp;pos=3&amp;rpt=simage&amp;lr=2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jpeg"/><Relationship Id="rId3" Type="http://schemas.openxmlformats.org/officeDocument/2006/relationships/image" Target="../media/image8.jpeg"/><Relationship Id="rId7" Type="http://schemas.openxmlformats.org/officeDocument/2006/relationships/image" Target="../media/image21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jpeg"/><Relationship Id="rId5" Type="http://schemas.openxmlformats.org/officeDocument/2006/relationships/image" Target="../media/image16.jpeg"/><Relationship Id="rId4" Type="http://schemas.openxmlformats.org/officeDocument/2006/relationships/image" Target="../media/image12.jpeg"/><Relationship Id="rId9" Type="http://schemas.openxmlformats.org/officeDocument/2006/relationships/image" Target="../media/image23.jpeg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jpeg"/><Relationship Id="rId3" Type="http://schemas.openxmlformats.org/officeDocument/2006/relationships/image" Target="../media/image8.jpeg"/><Relationship Id="rId7" Type="http://schemas.openxmlformats.org/officeDocument/2006/relationships/image" Target="../media/image24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jpeg"/><Relationship Id="rId5" Type="http://schemas.openxmlformats.org/officeDocument/2006/relationships/image" Target="../media/image16.jpeg"/><Relationship Id="rId10" Type="http://schemas.openxmlformats.org/officeDocument/2006/relationships/image" Target="../media/image27.jpeg"/><Relationship Id="rId4" Type="http://schemas.openxmlformats.org/officeDocument/2006/relationships/image" Target="../media/image12.jpeg"/><Relationship Id="rId9" Type="http://schemas.openxmlformats.org/officeDocument/2006/relationships/image" Target="../media/image26.jpeg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png"/><Relationship Id="rId3" Type="http://schemas.openxmlformats.org/officeDocument/2006/relationships/image" Target="../media/image8.jpeg"/><Relationship Id="rId7" Type="http://schemas.openxmlformats.org/officeDocument/2006/relationships/image" Target="../media/image29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.png"/><Relationship Id="rId11" Type="http://schemas.openxmlformats.org/officeDocument/2006/relationships/image" Target="../media/image16.jpeg"/><Relationship Id="rId5" Type="http://schemas.openxmlformats.org/officeDocument/2006/relationships/image" Target="../media/image24.jpeg"/><Relationship Id="rId10" Type="http://schemas.openxmlformats.org/officeDocument/2006/relationships/image" Target="../media/image12.jpeg"/><Relationship Id="rId4" Type="http://schemas.openxmlformats.org/officeDocument/2006/relationships/image" Target="../media/image20.jpeg"/><Relationship Id="rId9" Type="http://schemas.openxmlformats.org/officeDocument/2006/relationships/image" Target="../media/image31.png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jpeg"/><Relationship Id="rId3" Type="http://schemas.openxmlformats.org/officeDocument/2006/relationships/image" Target="../media/image8.jpeg"/><Relationship Id="rId7" Type="http://schemas.openxmlformats.org/officeDocument/2006/relationships/image" Target="../media/image12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.png"/><Relationship Id="rId5" Type="http://schemas.openxmlformats.org/officeDocument/2006/relationships/image" Target="../media/image24.jpeg"/><Relationship Id="rId4" Type="http://schemas.openxmlformats.org/officeDocument/2006/relationships/image" Target="../media/image20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eg"/><Relationship Id="rId2" Type="http://schemas.openxmlformats.org/officeDocument/2006/relationships/hyperlink" Target="http://images.yandex.ru/yandsearch?text=%D0%BF%D0%B5%D1%82%D1%80%20%D0%B2%D1%8F%D0%B7%D0%B5%D0%BC%D1%81%D0%BA%D0%B8%D0%B9&amp;noreask=1&amp;img_url=lit.1september.ru/2004/02/5.gif&amp;pos=36&amp;rpt=simage&amp;lr=2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yandex.ru/yandsearch?text=%D0%BB%D0%B5%D1%80%D0%BC%D0%BE%D0%BD%D1%82%D0%BE%D0%B2%20%D0%BC.%D1%8E.&amp;noreask=1&amp;img_url=baxtrioni.clan.su/_fr/0/83061796.jpg&amp;pos=22&amp;rpt=simage&amp;lr=2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kuzmin.ouc.ru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images.yandex.ru/yandsearch?text=%D0%BB%D0%B5%D1%80%D0%BC%D0%BE%D0%BD%D1%82%D0%BE%D0%B2%20%D0%BC.%D1%8E.&amp;noreask=1&amp;img_url=baxtrioni.clan.su/_fr/0/83061796.jpg&amp;pos=22&amp;rpt=simage&amp;lr=2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images.yandex.ru/yandsearch?text=%D0%B4%D0%B5%D0%BD%D0%B8%D1%81%20%D0%B4%D0%B0%D0%B2%D1%8B%D0%B4%D0%BE%D0%B2&amp;noreask=1&amp;img_url=img511.imageshack.us/img511/9901/dawidow3vw4.jpg&amp;pos=3&amp;rpt=simage&amp;lr=2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http://artnow.ru/img/477000/477702.jpg"/>
          <p:cNvPicPr>
            <a:picLocks noChangeAspect="1" noChangeArrowheads="1"/>
          </p:cNvPicPr>
          <p:nvPr/>
        </p:nvPicPr>
        <p:blipFill>
          <a:blip r:embed="rId2" cstate="print">
            <a:lum bright="38000"/>
          </a:blip>
          <a:srcRect l="7291" b="7291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929322" y="3857628"/>
            <a:ext cx="3031746" cy="2380824"/>
          </a:xfrm>
        </p:spPr>
        <p:txBody>
          <a:bodyPr>
            <a:normAutofit/>
          </a:bodyPr>
          <a:lstStyle/>
          <a:p>
            <a:pPr algn="r"/>
            <a:r>
              <a:rPr lang="ru-RU" sz="2000" b="1" i="1" dirty="0" smtClean="0">
                <a:solidFill>
                  <a:schemeClr val="bg1"/>
                </a:solidFill>
              </a:rPr>
              <a:t>«…Среди копий и мечей.</a:t>
            </a:r>
            <a:br>
              <a:rPr lang="ru-RU" sz="2000" b="1" i="1" dirty="0" smtClean="0">
                <a:solidFill>
                  <a:schemeClr val="bg1"/>
                </a:solidFill>
              </a:rPr>
            </a:br>
            <a:r>
              <a:rPr lang="ru-RU" sz="2000" b="1" i="1" dirty="0" smtClean="0">
                <a:solidFill>
                  <a:schemeClr val="bg1"/>
                </a:solidFill>
              </a:rPr>
              <a:t>…Ты - гусар гусаров!</a:t>
            </a:r>
            <a:br>
              <a:rPr lang="ru-RU" sz="2000" b="1" i="1" dirty="0" smtClean="0">
                <a:solidFill>
                  <a:schemeClr val="bg1"/>
                </a:solidFill>
              </a:rPr>
            </a:br>
            <a:r>
              <a:rPr lang="ru-RU" sz="2000" b="1" i="1" dirty="0" smtClean="0">
                <a:solidFill>
                  <a:schemeClr val="bg1"/>
                </a:solidFill>
              </a:rPr>
              <a:t>Ты - на ухарском коне -</a:t>
            </a:r>
            <a:br>
              <a:rPr lang="ru-RU" sz="2000" b="1" i="1" dirty="0" smtClean="0">
                <a:solidFill>
                  <a:schemeClr val="bg1"/>
                </a:solidFill>
              </a:rPr>
            </a:br>
            <a:r>
              <a:rPr lang="ru-RU" sz="2000" b="1" i="1" dirty="0" smtClean="0">
                <a:solidFill>
                  <a:schemeClr val="bg1"/>
                </a:solidFill>
              </a:rPr>
              <a:t>Жесточайший из угаров</a:t>
            </a:r>
            <a:br>
              <a:rPr lang="ru-RU" sz="2000" b="1" i="1" dirty="0" smtClean="0">
                <a:solidFill>
                  <a:schemeClr val="bg1"/>
                </a:solidFill>
              </a:rPr>
            </a:br>
            <a:r>
              <a:rPr lang="ru-RU" sz="2000" b="1" i="1" dirty="0" smtClean="0">
                <a:solidFill>
                  <a:schemeClr val="bg1"/>
                </a:solidFill>
              </a:rPr>
              <a:t>И наездник на войне!»</a:t>
            </a:r>
            <a:br>
              <a:rPr lang="ru-RU" sz="2000" b="1" i="1" dirty="0" smtClean="0">
                <a:solidFill>
                  <a:schemeClr val="bg1"/>
                </a:solidFill>
              </a:rPr>
            </a:br>
            <a:r>
              <a:rPr lang="ru-RU" sz="2000" b="1" i="1" dirty="0" smtClean="0">
                <a:solidFill>
                  <a:schemeClr val="bg1"/>
                </a:solidFill>
              </a:rPr>
              <a:t>(Денис  Давыдов)</a:t>
            </a:r>
            <a:br>
              <a:rPr lang="ru-RU" sz="2000" b="1" i="1" dirty="0" smtClean="0">
                <a:solidFill>
                  <a:schemeClr val="bg1"/>
                </a:solidFill>
              </a:rPr>
            </a:br>
            <a:endParaRPr lang="ru-RU" sz="2000" b="1" i="1" dirty="0">
              <a:solidFill>
                <a:schemeClr val="bg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0"/>
            <a:ext cx="8820472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dirty="0" smtClean="0"/>
              <a:t>« </a:t>
            </a:r>
            <a:r>
              <a:rPr lang="ru-RU" sz="4000" dirty="0" err="1" smtClean="0"/>
              <a:t>Солдатушки</a:t>
            </a:r>
            <a:r>
              <a:rPr lang="ru-RU" sz="4000" dirty="0" smtClean="0"/>
              <a:t>, браво, ребятушки…»</a:t>
            </a:r>
            <a:endParaRPr lang="ru-RU" sz="40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3811012"/>
            <a:ext cx="6486648" cy="304698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9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ГУСАРСКАЯ </a:t>
            </a:r>
          </a:p>
          <a:p>
            <a:pPr algn="ctr"/>
            <a:r>
              <a:rPr lang="ru-RU" sz="9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ФОРМА</a:t>
            </a:r>
            <a:endParaRPr lang="ru-RU" sz="9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гусар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219825"/>
          </a:xfrm>
          <a:prstGeom prst="rect">
            <a:avLst/>
          </a:prstGeom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71600" y="6093296"/>
            <a:ext cx="7797552" cy="464915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dirty="0" smtClean="0"/>
              <a:t>Частью гусарской военной формы был доломан …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5" name="Рисунок 4" descr="гусар1.jpg"/>
          <p:cNvPicPr>
            <a:picLocks noChangeAspect="1"/>
          </p:cNvPicPr>
          <p:nvPr/>
        </p:nvPicPr>
        <p:blipFill>
          <a:blip r:embed="rId3" cstate="print"/>
          <a:srcRect l="32193" t="26846" r="45144" b="51157"/>
          <a:stretch>
            <a:fillRect/>
          </a:stretch>
        </p:blipFill>
        <p:spPr>
          <a:xfrm>
            <a:off x="6300192" y="836712"/>
            <a:ext cx="2016224" cy="1368152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8460432" y="980728"/>
            <a:ext cx="432048" cy="7200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2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7" name="Рисунок 6" descr="гусар1 - копия.jpg"/>
          <p:cNvPicPr>
            <a:picLocks noChangeAspect="1"/>
          </p:cNvPicPr>
          <p:nvPr/>
        </p:nvPicPr>
        <p:blipFill>
          <a:blip r:embed="rId4" cstate="print"/>
          <a:srcRect l="33995" t="26628" r="44151" b="50218"/>
          <a:stretch>
            <a:fillRect/>
          </a:stretch>
        </p:blipFill>
        <p:spPr>
          <a:xfrm>
            <a:off x="683568" y="476672"/>
            <a:ext cx="1944216" cy="1440160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2411760" y="4365104"/>
            <a:ext cx="432048" cy="7200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3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51520" y="1700808"/>
            <a:ext cx="432048" cy="7200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8244408" y="4221088"/>
            <a:ext cx="432048" cy="7200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4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11" name="Рисунок 10" descr="гусар1 - копия - копия.jpg"/>
          <p:cNvPicPr>
            <a:picLocks noChangeAspect="1"/>
          </p:cNvPicPr>
          <p:nvPr/>
        </p:nvPicPr>
        <p:blipFill>
          <a:blip r:embed="rId5" cstate="print"/>
          <a:srcRect l="33812" t="26846" r="44334" b="50000"/>
          <a:stretch>
            <a:fillRect/>
          </a:stretch>
        </p:blipFill>
        <p:spPr>
          <a:xfrm>
            <a:off x="251520" y="3789040"/>
            <a:ext cx="1944216" cy="1440160"/>
          </a:xfrm>
          <a:prstGeom prst="rect">
            <a:avLst/>
          </a:prstGeom>
        </p:spPr>
      </p:pic>
      <p:pic>
        <p:nvPicPr>
          <p:cNvPr id="12" name="Рисунок 11" descr="гусар1 - копия - копия - копия.jpg"/>
          <p:cNvPicPr>
            <a:picLocks noChangeAspect="1"/>
          </p:cNvPicPr>
          <p:nvPr/>
        </p:nvPicPr>
        <p:blipFill>
          <a:blip r:embed="rId6" cstate="print"/>
          <a:srcRect l="33002" t="26846" r="43525" b="50000"/>
          <a:stretch>
            <a:fillRect/>
          </a:stretch>
        </p:blipFill>
        <p:spPr>
          <a:xfrm>
            <a:off x="5724128" y="3717032"/>
            <a:ext cx="2088232" cy="14401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гусар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219825"/>
          </a:xfrm>
          <a:prstGeom prst="rect">
            <a:avLst/>
          </a:prstGeom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6093296"/>
            <a:ext cx="9144000" cy="50405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 smtClean="0"/>
              <a:t>   Частью гусарской военной формы были чикчиры…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8460432" y="980728"/>
            <a:ext cx="432048" cy="7200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2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411760" y="4365104"/>
            <a:ext cx="432048" cy="7200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3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51520" y="1700808"/>
            <a:ext cx="432048" cy="7200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8244408" y="4221088"/>
            <a:ext cx="432048" cy="7200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4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13" name="Рисунок 12" descr="штаны1.jpg"/>
          <p:cNvPicPr>
            <a:picLocks noChangeAspect="1"/>
          </p:cNvPicPr>
          <p:nvPr/>
        </p:nvPicPr>
        <p:blipFill>
          <a:blip r:embed="rId3" cstate="print"/>
          <a:srcRect l="37859" t="48264" r="47571" b="16426"/>
          <a:stretch>
            <a:fillRect/>
          </a:stretch>
        </p:blipFill>
        <p:spPr>
          <a:xfrm>
            <a:off x="323528" y="3212976"/>
            <a:ext cx="1274895" cy="2304256"/>
          </a:xfrm>
          <a:prstGeom prst="rect">
            <a:avLst/>
          </a:prstGeom>
        </p:spPr>
      </p:pic>
      <p:pic>
        <p:nvPicPr>
          <p:cNvPr id="14" name="Рисунок 13" descr="штаны2.jpg"/>
          <p:cNvPicPr>
            <a:picLocks noChangeAspect="1"/>
          </p:cNvPicPr>
          <p:nvPr/>
        </p:nvPicPr>
        <p:blipFill>
          <a:blip r:embed="rId4" cstate="print"/>
          <a:srcRect l="34621" t="46098" r="46762" b="15268"/>
          <a:stretch>
            <a:fillRect/>
          </a:stretch>
        </p:blipFill>
        <p:spPr>
          <a:xfrm>
            <a:off x="6084168" y="3429000"/>
            <a:ext cx="1588173" cy="2304256"/>
          </a:xfrm>
          <a:prstGeom prst="rect">
            <a:avLst/>
          </a:prstGeom>
        </p:spPr>
      </p:pic>
      <p:pic>
        <p:nvPicPr>
          <p:cNvPr id="15" name="Рисунок 14" descr="штаны3.jpg"/>
          <p:cNvPicPr>
            <a:picLocks noChangeAspect="1"/>
          </p:cNvPicPr>
          <p:nvPr/>
        </p:nvPicPr>
        <p:blipFill>
          <a:blip r:embed="rId5" cstate="print"/>
          <a:srcRect l="37859" t="45681" r="48112" b="14111"/>
          <a:stretch>
            <a:fillRect/>
          </a:stretch>
        </p:blipFill>
        <p:spPr>
          <a:xfrm>
            <a:off x="6372200" y="332656"/>
            <a:ext cx="1296144" cy="2597191"/>
          </a:xfrm>
          <a:prstGeom prst="rect">
            <a:avLst/>
          </a:prstGeom>
        </p:spPr>
      </p:pic>
      <p:pic>
        <p:nvPicPr>
          <p:cNvPr id="16" name="Рисунок 15" descr="штаны4.jpg"/>
          <p:cNvPicPr>
            <a:picLocks noChangeAspect="1"/>
          </p:cNvPicPr>
          <p:nvPr/>
        </p:nvPicPr>
        <p:blipFill>
          <a:blip r:embed="rId6" cstate="print"/>
          <a:srcRect l="38668" t="46527" r="46763" b="15268"/>
          <a:stretch>
            <a:fillRect/>
          </a:stretch>
        </p:blipFill>
        <p:spPr>
          <a:xfrm>
            <a:off x="899592" y="404664"/>
            <a:ext cx="1296144" cy="237626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гусар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60648"/>
            <a:ext cx="9144000" cy="6219825"/>
          </a:xfrm>
          <a:prstGeom prst="rect">
            <a:avLst/>
          </a:prstGeom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6093296"/>
            <a:ext cx="9144000" cy="504055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dirty="0" smtClean="0"/>
              <a:t>   Частью гусарской военной формы были гусарские ботики…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8460432" y="980728"/>
            <a:ext cx="432048" cy="7200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2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411760" y="4365104"/>
            <a:ext cx="432048" cy="7200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3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51520" y="1700808"/>
            <a:ext cx="432048" cy="7200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8244408" y="4221088"/>
            <a:ext cx="432048" cy="7200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4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17" name="Рисунок 16" descr="ботики.jpg"/>
          <p:cNvPicPr>
            <a:picLocks noChangeAspect="1"/>
          </p:cNvPicPr>
          <p:nvPr/>
        </p:nvPicPr>
        <p:blipFill>
          <a:blip r:embed="rId3" cstate="print"/>
          <a:srcRect l="37859" t="71996" r="44334" b="6007"/>
          <a:stretch>
            <a:fillRect/>
          </a:stretch>
        </p:blipFill>
        <p:spPr>
          <a:xfrm>
            <a:off x="6084168" y="4077072"/>
            <a:ext cx="1584176" cy="1368152"/>
          </a:xfrm>
          <a:prstGeom prst="rect">
            <a:avLst/>
          </a:prstGeom>
        </p:spPr>
      </p:pic>
      <p:pic>
        <p:nvPicPr>
          <p:cNvPr id="19" name="Рисунок 18" descr="ботики3.jpg"/>
          <p:cNvPicPr>
            <a:picLocks noChangeAspect="1"/>
          </p:cNvPicPr>
          <p:nvPr/>
        </p:nvPicPr>
        <p:blipFill>
          <a:blip r:embed="rId4" cstate="print"/>
          <a:srcRect l="36240" t="68524" r="43525" b="4849"/>
          <a:stretch>
            <a:fillRect/>
          </a:stretch>
        </p:blipFill>
        <p:spPr>
          <a:xfrm>
            <a:off x="5868144" y="1196752"/>
            <a:ext cx="1800200" cy="1656184"/>
          </a:xfrm>
          <a:prstGeom prst="rect">
            <a:avLst/>
          </a:prstGeom>
        </p:spPr>
      </p:pic>
      <p:pic>
        <p:nvPicPr>
          <p:cNvPr id="20" name="Рисунок 19" descr="ботики4.jpg"/>
          <p:cNvPicPr>
            <a:picLocks noChangeAspect="1"/>
          </p:cNvPicPr>
          <p:nvPr/>
        </p:nvPicPr>
        <p:blipFill>
          <a:blip r:embed="rId5" cstate="print"/>
          <a:srcRect l="37050" t="74312" r="42715" b="7164"/>
          <a:stretch>
            <a:fillRect/>
          </a:stretch>
        </p:blipFill>
        <p:spPr>
          <a:xfrm>
            <a:off x="467544" y="4149080"/>
            <a:ext cx="1800200" cy="1152128"/>
          </a:xfrm>
          <a:prstGeom prst="rect">
            <a:avLst/>
          </a:prstGeom>
        </p:spPr>
      </p:pic>
      <p:pic>
        <p:nvPicPr>
          <p:cNvPr id="18" name="Рисунок 17" descr="ботики2.jpg"/>
          <p:cNvPicPr>
            <a:picLocks noChangeAspect="1"/>
          </p:cNvPicPr>
          <p:nvPr/>
        </p:nvPicPr>
        <p:blipFill>
          <a:blip r:embed="rId6" cstate="print"/>
          <a:srcRect l="36240" t="68524" r="42715" b="6007"/>
          <a:stretch>
            <a:fillRect/>
          </a:stretch>
        </p:blipFill>
        <p:spPr>
          <a:xfrm>
            <a:off x="827584" y="764704"/>
            <a:ext cx="1944216" cy="1656184"/>
          </a:xfrm>
          <a:prstGeom prst="rect">
            <a:avLst/>
          </a:prstGeom>
        </p:spPr>
      </p:pic>
      <p:sp>
        <p:nvSpPr>
          <p:cNvPr id="12" name="Прямоугольник 11"/>
          <p:cNvSpPr/>
          <p:nvPr/>
        </p:nvSpPr>
        <p:spPr>
          <a:xfrm rot="19318085">
            <a:off x="1893110" y="611213"/>
            <a:ext cx="303248" cy="29089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 rot="19318085">
            <a:off x="1317048" y="611214"/>
            <a:ext cx="303248" cy="29089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гусар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219825"/>
          </a:xfrm>
          <a:prstGeom prst="rect">
            <a:avLst/>
          </a:prstGeom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55576" y="6093296"/>
            <a:ext cx="8388424" cy="50405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 smtClean="0"/>
              <a:t>   Частью гусарской военной формы был кивер…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8460432" y="980728"/>
            <a:ext cx="432048" cy="7200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2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411760" y="4365104"/>
            <a:ext cx="432048" cy="7200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3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51520" y="2060848"/>
            <a:ext cx="432048" cy="7200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8244408" y="4221088"/>
            <a:ext cx="432048" cy="7200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4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11" name="Рисунок 10" descr="кивер1.jpg"/>
          <p:cNvPicPr>
            <a:picLocks noChangeAspect="1"/>
          </p:cNvPicPr>
          <p:nvPr/>
        </p:nvPicPr>
        <p:blipFill>
          <a:blip r:embed="rId3" cstate="print"/>
          <a:srcRect l="33002" r="52579" b="77085"/>
          <a:stretch>
            <a:fillRect/>
          </a:stretch>
        </p:blipFill>
        <p:spPr>
          <a:xfrm>
            <a:off x="611559" y="620689"/>
            <a:ext cx="1296145" cy="1440160"/>
          </a:xfrm>
          <a:prstGeom prst="rect">
            <a:avLst/>
          </a:prstGeom>
        </p:spPr>
      </p:pic>
      <p:pic>
        <p:nvPicPr>
          <p:cNvPr id="12" name="Рисунок 11" descr="кивер2.jpg"/>
          <p:cNvPicPr>
            <a:picLocks noChangeAspect="1"/>
          </p:cNvPicPr>
          <p:nvPr/>
        </p:nvPicPr>
        <p:blipFill>
          <a:blip r:embed="rId4" cstate="print"/>
          <a:srcRect l="28146" t="11796" r="47572" b="77454"/>
          <a:stretch>
            <a:fillRect/>
          </a:stretch>
        </p:blipFill>
        <p:spPr>
          <a:xfrm>
            <a:off x="5076056" y="188640"/>
            <a:ext cx="3024336" cy="1152128"/>
          </a:xfrm>
          <a:prstGeom prst="rect">
            <a:avLst/>
          </a:prstGeom>
        </p:spPr>
      </p:pic>
      <p:pic>
        <p:nvPicPr>
          <p:cNvPr id="14" name="Рисунок 13" descr="кивер3.jpg"/>
          <p:cNvPicPr>
            <a:picLocks noChangeAspect="1"/>
          </p:cNvPicPr>
          <p:nvPr/>
        </p:nvPicPr>
        <p:blipFill>
          <a:blip r:embed="rId5" cstate="print"/>
          <a:srcRect l="33812" t="9480" r="50809" b="76627"/>
          <a:stretch>
            <a:fillRect/>
          </a:stretch>
        </p:blipFill>
        <p:spPr>
          <a:xfrm>
            <a:off x="6372200" y="3861048"/>
            <a:ext cx="1368152" cy="864096"/>
          </a:xfrm>
          <a:prstGeom prst="rect">
            <a:avLst/>
          </a:prstGeom>
        </p:spPr>
      </p:pic>
      <p:pic>
        <p:nvPicPr>
          <p:cNvPr id="15" name="Рисунок 14" descr="кивер4.jpg"/>
          <p:cNvPicPr>
            <a:picLocks noChangeAspect="1"/>
          </p:cNvPicPr>
          <p:nvPr/>
        </p:nvPicPr>
        <p:blipFill>
          <a:blip r:embed="rId6" cstate="print"/>
          <a:srcRect l="36240" t="9480" r="51619" b="69681"/>
          <a:stretch>
            <a:fillRect/>
          </a:stretch>
        </p:blipFill>
        <p:spPr>
          <a:xfrm>
            <a:off x="755576" y="3789040"/>
            <a:ext cx="1080120" cy="129614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гусар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219825"/>
          </a:xfrm>
          <a:prstGeom prst="rect">
            <a:avLst/>
          </a:prstGeom>
          <a:effectLst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55576" y="6093296"/>
            <a:ext cx="8388424" cy="50405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 smtClean="0"/>
              <a:t>   Частью гусарской военной формы </a:t>
            </a:r>
            <a:r>
              <a:rPr lang="ru-RU" smtClean="0"/>
              <a:t>был ментик…</a:t>
            </a: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8460432" y="980728"/>
            <a:ext cx="432048" cy="7200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2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411760" y="4365104"/>
            <a:ext cx="432048" cy="7200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3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51520" y="2060848"/>
            <a:ext cx="432048" cy="7200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8244408" y="4221088"/>
            <a:ext cx="432048" cy="7200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4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12" name="Рисунок 11" descr="ментик1.jpg"/>
          <p:cNvPicPr>
            <a:picLocks noChangeAspect="1"/>
          </p:cNvPicPr>
          <p:nvPr/>
        </p:nvPicPr>
        <p:blipFill>
          <a:blip r:embed="rId3" cstate="print"/>
          <a:srcRect l="33812" t="25688" r="36240" b="51158"/>
          <a:stretch>
            <a:fillRect/>
          </a:stretch>
        </p:blipFill>
        <p:spPr>
          <a:xfrm>
            <a:off x="5436096" y="3284984"/>
            <a:ext cx="2664296" cy="1440160"/>
          </a:xfrm>
          <a:prstGeom prst="rect">
            <a:avLst/>
          </a:prstGeom>
        </p:spPr>
      </p:pic>
      <p:pic>
        <p:nvPicPr>
          <p:cNvPr id="14" name="Рисунок 13" descr="ментик2.jpg"/>
          <p:cNvPicPr>
            <a:picLocks noChangeAspect="1"/>
          </p:cNvPicPr>
          <p:nvPr/>
        </p:nvPicPr>
        <p:blipFill>
          <a:blip r:embed="rId4" cstate="print"/>
          <a:srcRect l="32193" t="25688" r="37859" b="43053"/>
          <a:stretch>
            <a:fillRect/>
          </a:stretch>
        </p:blipFill>
        <p:spPr>
          <a:xfrm>
            <a:off x="5220072" y="620688"/>
            <a:ext cx="2664296" cy="1944216"/>
          </a:xfrm>
          <a:prstGeom prst="rect">
            <a:avLst/>
          </a:prstGeom>
        </p:spPr>
      </p:pic>
      <p:pic>
        <p:nvPicPr>
          <p:cNvPr id="15" name="Рисунок 14" descr="ментик3.jpg"/>
          <p:cNvPicPr>
            <a:picLocks noChangeAspect="1"/>
          </p:cNvPicPr>
          <p:nvPr/>
        </p:nvPicPr>
        <p:blipFill>
          <a:blip r:embed="rId5" cstate="print"/>
          <a:srcRect l="33811" t="24915" r="43372" b="39581"/>
          <a:stretch>
            <a:fillRect/>
          </a:stretch>
        </p:blipFill>
        <p:spPr>
          <a:xfrm>
            <a:off x="827584" y="428604"/>
            <a:ext cx="2029904" cy="220830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noFill/>
            <a:miter lim="800000"/>
          </a:ln>
          <a:effectLst/>
        </p:spPr>
      </p:pic>
      <p:pic>
        <p:nvPicPr>
          <p:cNvPr id="18" name="Рисунок 17" descr="ментик4.jpg"/>
          <p:cNvPicPr>
            <a:picLocks noChangeAspect="1"/>
          </p:cNvPicPr>
          <p:nvPr/>
        </p:nvPicPr>
        <p:blipFill>
          <a:blip r:embed="rId6" cstate="print"/>
          <a:srcRect l="33812" t="26846" r="44334" b="52316"/>
          <a:stretch>
            <a:fillRect/>
          </a:stretch>
        </p:blipFill>
        <p:spPr>
          <a:xfrm>
            <a:off x="323528" y="3645024"/>
            <a:ext cx="1944216" cy="1296144"/>
          </a:xfrm>
          <a:prstGeom prst="rect">
            <a:avLst/>
          </a:prstGeom>
        </p:spPr>
      </p:pic>
      <p:sp>
        <p:nvSpPr>
          <p:cNvPr id="13" name="Прямоугольник 12"/>
          <p:cNvSpPr/>
          <p:nvPr/>
        </p:nvSpPr>
        <p:spPr>
          <a:xfrm>
            <a:off x="1331640" y="1844824"/>
            <a:ext cx="1008112" cy="76483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5796137" y="2060848"/>
            <a:ext cx="1078990" cy="504056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 rot="17477540">
            <a:off x="1160479" y="1971207"/>
            <a:ext cx="498666" cy="33720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гусар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219825"/>
          </a:xfrm>
          <a:prstGeom prst="rect">
            <a:avLst/>
          </a:prstGeom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619672" y="6093296"/>
            <a:ext cx="5832648" cy="50405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 smtClean="0"/>
              <a:t>   Оружие гусар – острая сабля…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8460432" y="980728"/>
            <a:ext cx="432048" cy="7200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2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411760" y="4365104"/>
            <a:ext cx="432048" cy="7200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3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51520" y="2060848"/>
            <a:ext cx="432048" cy="7200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8244408" y="4221088"/>
            <a:ext cx="432048" cy="7200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4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3501008"/>
            <a:ext cx="1988705" cy="21137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948264" y="1844824"/>
            <a:ext cx="1107427" cy="4237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868144" y="332656"/>
            <a:ext cx="1543050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259632" y="620688"/>
            <a:ext cx="1038079" cy="2094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 теперь….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5400" b="1" dirty="0" smtClean="0"/>
              <a:t>…правильные  ответы!</a:t>
            </a:r>
            <a:endParaRPr lang="ru-RU" sz="5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3419872" y="4509120"/>
            <a:ext cx="20088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2    3   4   1   4   3   6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гусар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219825"/>
          </a:xfrm>
          <a:prstGeom prst="rect">
            <a:avLst/>
          </a:prstGeom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71600" y="6093296"/>
            <a:ext cx="7797552" cy="464915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dirty="0" smtClean="0"/>
              <a:t>Частью гусарской военной формы был доломан …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5" name="Рисунок 4" descr="гусар1.jpg"/>
          <p:cNvPicPr>
            <a:picLocks noChangeAspect="1"/>
          </p:cNvPicPr>
          <p:nvPr/>
        </p:nvPicPr>
        <p:blipFill>
          <a:blip r:embed="rId3" cstate="print"/>
          <a:srcRect l="32193" t="26846" r="45144" b="51157"/>
          <a:stretch>
            <a:fillRect/>
          </a:stretch>
        </p:blipFill>
        <p:spPr>
          <a:xfrm>
            <a:off x="6300192" y="836712"/>
            <a:ext cx="2016224" cy="1368152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8460432" y="980728"/>
            <a:ext cx="432048" cy="7200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2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7" name="Рисунок 6" descr="гусар1 - копия.jpg"/>
          <p:cNvPicPr>
            <a:picLocks noChangeAspect="1"/>
          </p:cNvPicPr>
          <p:nvPr/>
        </p:nvPicPr>
        <p:blipFill>
          <a:blip r:embed="rId4" cstate="print"/>
          <a:srcRect l="33995" t="26628" r="44151" b="50218"/>
          <a:stretch>
            <a:fillRect/>
          </a:stretch>
        </p:blipFill>
        <p:spPr>
          <a:xfrm>
            <a:off x="683568" y="476672"/>
            <a:ext cx="1944216" cy="1440160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2411760" y="4365104"/>
            <a:ext cx="432048" cy="7200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3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51520" y="1700808"/>
            <a:ext cx="432048" cy="7200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8244408" y="4221088"/>
            <a:ext cx="432048" cy="7200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4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11" name="Рисунок 10" descr="гусар1 - копия - копия.jpg"/>
          <p:cNvPicPr>
            <a:picLocks noChangeAspect="1"/>
          </p:cNvPicPr>
          <p:nvPr/>
        </p:nvPicPr>
        <p:blipFill>
          <a:blip r:embed="rId5" cstate="print"/>
          <a:srcRect l="33812" t="26846" r="44334" b="50000"/>
          <a:stretch>
            <a:fillRect/>
          </a:stretch>
        </p:blipFill>
        <p:spPr>
          <a:xfrm>
            <a:off x="251520" y="3789040"/>
            <a:ext cx="1944216" cy="1440160"/>
          </a:xfrm>
          <a:prstGeom prst="rect">
            <a:avLst/>
          </a:prstGeom>
        </p:spPr>
      </p:pic>
      <p:pic>
        <p:nvPicPr>
          <p:cNvPr id="12" name="Рисунок 11" descr="гусар1 - копия - копия - копия.jpg"/>
          <p:cNvPicPr>
            <a:picLocks noChangeAspect="1"/>
          </p:cNvPicPr>
          <p:nvPr/>
        </p:nvPicPr>
        <p:blipFill>
          <a:blip r:embed="rId6" cstate="print"/>
          <a:srcRect l="33002" t="26846" r="43525" b="50000"/>
          <a:stretch>
            <a:fillRect/>
          </a:stretch>
        </p:blipFill>
        <p:spPr>
          <a:xfrm>
            <a:off x="5724128" y="3717032"/>
            <a:ext cx="2088232" cy="14401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8.51064E-7 L -0.39375 0.15727 " pathEditMode="relative" ptsTypes="A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гусар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219825"/>
          </a:xfrm>
          <a:prstGeom prst="rect">
            <a:avLst/>
          </a:prstGeom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6093296"/>
            <a:ext cx="9144000" cy="50405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 smtClean="0"/>
              <a:t>   Частью гусарской военной формы были чикчиры…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5" name="Рисунок 4" descr="гусар1.jpg"/>
          <p:cNvPicPr>
            <a:picLocks noChangeAspect="1"/>
          </p:cNvPicPr>
          <p:nvPr/>
        </p:nvPicPr>
        <p:blipFill>
          <a:blip r:embed="rId3" cstate="print"/>
          <a:srcRect l="32193" t="26846" r="45144" b="51157"/>
          <a:stretch>
            <a:fillRect/>
          </a:stretch>
        </p:blipFill>
        <p:spPr>
          <a:xfrm>
            <a:off x="2699792" y="1844824"/>
            <a:ext cx="2016224" cy="1368152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8460432" y="980728"/>
            <a:ext cx="432048" cy="7200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2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411760" y="4365104"/>
            <a:ext cx="432048" cy="7200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3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51520" y="1700808"/>
            <a:ext cx="432048" cy="7200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8244408" y="4221088"/>
            <a:ext cx="432048" cy="7200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4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13" name="Рисунок 12" descr="штаны1.jpg"/>
          <p:cNvPicPr>
            <a:picLocks noChangeAspect="1"/>
          </p:cNvPicPr>
          <p:nvPr/>
        </p:nvPicPr>
        <p:blipFill>
          <a:blip r:embed="rId4" cstate="print"/>
          <a:srcRect l="37859" t="48264" r="47571" b="16426"/>
          <a:stretch>
            <a:fillRect/>
          </a:stretch>
        </p:blipFill>
        <p:spPr>
          <a:xfrm>
            <a:off x="323528" y="3212976"/>
            <a:ext cx="1274895" cy="2304256"/>
          </a:xfrm>
          <a:prstGeom prst="rect">
            <a:avLst/>
          </a:prstGeom>
        </p:spPr>
      </p:pic>
      <p:pic>
        <p:nvPicPr>
          <p:cNvPr id="14" name="Рисунок 13" descr="штаны2.jpg"/>
          <p:cNvPicPr>
            <a:picLocks noChangeAspect="1"/>
          </p:cNvPicPr>
          <p:nvPr/>
        </p:nvPicPr>
        <p:blipFill>
          <a:blip r:embed="rId5" cstate="print"/>
          <a:srcRect l="34621" t="46098" r="46762" b="15268"/>
          <a:stretch>
            <a:fillRect/>
          </a:stretch>
        </p:blipFill>
        <p:spPr>
          <a:xfrm>
            <a:off x="6084168" y="3429000"/>
            <a:ext cx="1588173" cy="2304256"/>
          </a:xfrm>
          <a:prstGeom prst="rect">
            <a:avLst/>
          </a:prstGeom>
        </p:spPr>
      </p:pic>
      <p:pic>
        <p:nvPicPr>
          <p:cNvPr id="15" name="Рисунок 14" descr="штаны3.jpg"/>
          <p:cNvPicPr>
            <a:picLocks noChangeAspect="1"/>
          </p:cNvPicPr>
          <p:nvPr/>
        </p:nvPicPr>
        <p:blipFill>
          <a:blip r:embed="rId6" cstate="print"/>
          <a:srcRect l="37859" t="45681" r="48112" b="14111"/>
          <a:stretch>
            <a:fillRect/>
          </a:stretch>
        </p:blipFill>
        <p:spPr>
          <a:xfrm>
            <a:off x="6372200" y="332656"/>
            <a:ext cx="1296144" cy="2597191"/>
          </a:xfrm>
          <a:prstGeom prst="rect">
            <a:avLst/>
          </a:prstGeom>
        </p:spPr>
      </p:pic>
      <p:pic>
        <p:nvPicPr>
          <p:cNvPr id="16" name="Рисунок 15" descr="штаны4.jpg"/>
          <p:cNvPicPr>
            <a:picLocks noChangeAspect="1"/>
          </p:cNvPicPr>
          <p:nvPr/>
        </p:nvPicPr>
        <p:blipFill>
          <a:blip r:embed="rId7" cstate="print"/>
          <a:srcRect l="38668" t="46527" r="46763" b="15268"/>
          <a:stretch>
            <a:fillRect/>
          </a:stretch>
        </p:blipFill>
        <p:spPr>
          <a:xfrm>
            <a:off x="899592" y="404664"/>
            <a:ext cx="1296144" cy="237626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3.33333E-6 L 0.31493 -0.01042 " pathEditMode="relative" ptsTypes="AA">
                                      <p:cBhvr>
                                        <p:cTn id="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гусар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219825"/>
          </a:xfrm>
          <a:prstGeom prst="rect">
            <a:avLst/>
          </a:prstGeom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6093296"/>
            <a:ext cx="9144000" cy="504055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dirty="0" smtClean="0"/>
              <a:t>   Частью гусарской военной формы были гусарские ботики…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5" name="Рисунок 4" descr="гусар1.jpg"/>
          <p:cNvPicPr>
            <a:picLocks noChangeAspect="1"/>
          </p:cNvPicPr>
          <p:nvPr/>
        </p:nvPicPr>
        <p:blipFill>
          <a:blip r:embed="rId3" cstate="print"/>
          <a:srcRect l="32193" t="26846" r="45144" b="51157"/>
          <a:stretch>
            <a:fillRect/>
          </a:stretch>
        </p:blipFill>
        <p:spPr>
          <a:xfrm>
            <a:off x="2699792" y="1844824"/>
            <a:ext cx="2016224" cy="1368152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8460432" y="980728"/>
            <a:ext cx="432048" cy="7200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2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411760" y="4365104"/>
            <a:ext cx="432048" cy="7200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3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51520" y="1700808"/>
            <a:ext cx="432048" cy="7200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8244408" y="4221088"/>
            <a:ext cx="432048" cy="7200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4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13" name="Рисунок 12" descr="штаны1.jpg"/>
          <p:cNvPicPr>
            <a:picLocks noChangeAspect="1"/>
          </p:cNvPicPr>
          <p:nvPr/>
        </p:nvPicPr>
        <p:blipFill>
          <a:blip r:embed="rId4" cstate="print"/>
          <a:srcRect l="37859" t="48264" r="47571" b="16426"/>
          <a:stretch>
            <a:fillRect/>
          </a:stretch>
        </p:blipFill>
        <p:spPr>
          <a:xfrm>
            <a:off x="3203848" y="3140968"/>
            <a:ext cx="1274895" cy="2304256"/>
          </a:xfrm>
          <a:prstGeom prst="rect">
            <a:avLst/>
          </a:prstGeom>
        </p:spPr>
      </p:pic>
      <p:pic>
        <p:nvPicPr>
          <p:cNvPr id="17" name="Рисунок 16" descr="ботики.jpg"/>
          <p:cNvPicPr>
            <a:picLocks noChangeAspect="1"/>
          </p:cNvPicPr>
          <p:nvPr/>
        </p:nvPicPr>
        <p:blipFill>
          <a:blip r:embed="rId5" cstate="print"/>
          <a:srcRect l="37859" t="68523" r="44334" b="6007"/>
          <a:stretch>
            <a:fillRect/>
          </a:stretch>
        </p:blipFill>
        <p:spPr>
          <a:xfrm>
            <a:off x="6084168" y="3861048"/>
            <a:ext cx="1584176" cy="1584176"/>
          </a:xfrm>
          <a:prstGeom prst="rect">
            <a:avLst/>
          </a:prstGeom>
        </p:spPr>
      </p:pic>
      <p:pic>
        <p:nvPicPr>
          <p:cNvPr id="18" name="Рисунок 17" descr="ботики2.jpg"/>
          <p:cNvPicPr>
            <a:picLocks noChangeAspect="1"/>
          </p:cNvPicPr>
          <p:nvPr/>
        </p:nvPicPr>
        <p:blipFill>
          <a:blip r:embed="rId6" cstate="print"/>
          <a:srcRect l="36240" t="61577" r="42715" b="6007"/>
          <a:stretch>
            <a:fillRect/>
          </a:stretch>
        </p:blipFill>
        <p:spPr>
          <a:xfrm>
            <a:off x="899592" y="332656"/>
            <a:ext cx="1872208" cy="2016224"/>
          </a:xfrm>
          <a:prstGeom prst="rect">
            <a:avLst/>
          </a:prstGeom>
        </p:spPr>
      </p:pic>
      <p:pic>
        <p:nvPicPr>
          <p:cNvPr id="19" name="Рисунок 18" descr="ботики3.jpg"/>
          <p:cNvPicPr>
            <a:picLocks noChangeAspect="1"/>
          </p:cNvPicPr>
          <p:nvPr/>
        </p:nvPicPr>
        <p:blipFill>
          <a:blip r:embed="rId7" cstate="print"/>
          <a:srcRect l="36240" t="62735" r="43525" b="4849"/>
          <a:stretch>
            <a:fillRect/>
          </a:stretch>
        </p:blipFill>
        <p:spPr>
          <a:xfrm>
            <a:off x="5868144" y="836712"/>
            <a:ext cx="1800200" cy="2016224"/>
          </a:xfrm>
          <a:prstGeom prst="rect">
            <a:avLst/>
          </a:prstGeom>
        </p:spPr>
      </p:pic>
      <p:pic>
        <p:nvPicPr>
          <p:cNvPr id="20" name="Рисунок 19" descr="ботики4.jpg"/>
          <p:cNvPicPr>
            <a:picLocks noChangeAspect="1"/>
          </p:cNvPicPr>
          <p:nvPr/>
        </p:nvPicPr>
        <p:blipFill>
          <a:blip r:embed="rId8" cstate="print"/>
          <a:srcRect l="37050" t="70839" r="42715" b="7164"/>
          <a:stretch>
            <a:fillRect/>
          </a:stretch>
        </p:blipFill>
        <p:spPr>
          <a:xfrm>
            <a:off x="467544" y="3933056"/>
            <a:ext cx="1800200" cy="136815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7.03053E-6 L -0.3151 0.09436 " pathEditMode="relative" ptsTypes="AA">
                                      <p:cBhvr>
                                        <p:cTn id="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Денис Давыдов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5616" y="1600200"/>
            <a:ext cx="7571184" cy="4525963"/>
          </a:xfrm>
        </p:spPr>
        <p:txBody>
          <a:bodyPr/>
          <a:lstStyle/>
          <a:p>
            <a:pPr marL="0" indent="0">
              <a:buNone/>
            </a:pPr>
            <a:r>
              <a:rPr lang="ru-RU" b="1" i="1" dirty="0" smtClean="0"/>
              <a:t>«…Среди копий и мечей.</a:t>
            </a:r>
            <a:br>
              <a:rPr lang="ru-RU" b="1" i="1" dirty="0" smtClean="0"/>
            </a:br>
            <a:r>
              <a:rPr lang="ru-RU" b="1" i="1" dirty="0" smtClean="0"/>
              <a:t>…Ты - </a:t>
            </a:r>
            <a:r>
              <a:rPr lang="ru-RU" b="1" i="1" dirty="0" smtClean="0">
                <a:solidFill>
                  <a:srgbClr val="C00000"/>
                </a:solidFill>
              </a:rPr>
              <a:t>гусар</a:t>
            </a:r>
            <a:r>
              <a:rPr lang="ru-RU" b="1" i="1" dirty="0" smtClean="0"/>
              <a:t> гусаров!</a:t>
            </a:r>
            <a:br>
              <a:rPr lang="ru-RU" b="1" i="1" dirty="0" smtClean="0"/>
            </a:br>
            <a:r>
              <a:rPr lang="ru-RU" b="1" i="1" dirty="0" smtClean="0"/>
              <a:t>…Ты - на ухарском коне -</a:t>
            </a:r>
            <a:br>
              <a:rPr lang="ru-RU" b="1" i="1" dirty="0" smtClean="0"/>
            </a:br>
            <a:r>
              <a:rPr lang="ru-RU" b="1" i="1" dirty="0" smtClean="0"/>
              <a:t>Жесточайший из угаров</a:t>
            </a:r>
            <a:br>
              <a:rPr lang="ru-RU" b="1" i="1" dirty="0" smtClean="0"/>
            </a:br>
            <a:r>
              <a:rPr lang="ru-RU" b="1" i="1" dirty="0" smtClean="0"/>
              <a:t>И наездник на войне!»</a:t>
            </a:r>
          </a:p>
          <a:p>
            <a:pPr marL="0" indent="0" algn="r">
              <a:buNone/>
            </a:pPr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dirty="0" smtClean="0"/>
              <a:t>(Денис  Давыдов </a:t>
            </a:r>
          </a:p>
          <a:p>
            <a:pPr marL="0" indent="0" algn="r">
              <a:buNone/>
            </a:pPr>
            <a:r>
              <a:rPr lang="ru-RU" dirty="0" smtClean="0"/>
              <a:t>Стихотворение «Гусарская исповедь»)</a:t>
            </a:r>
            <a:endParaRPr lang="ru-RU" dirty="0"/>
          </a:p>
        </p:txBody>
      </p:sp>
      <p:pic>
        <p:nvPicPr>
          <p:cNvPr id="4" name="Picture 4" descr="http://im0-tub-ru.yandex.net/i?id=288963890-20-72&amp;n=5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6296" y="764704"/>
            <a:ext cx="1047750" cy="1428750"/>
          </a:xfrm>
          <a:prstGeom prst="rect">
            <a:avLst/>
          </a:prstGeom>
          <a:noFill/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763399">
            <a:off x="6349018" y="2483964"/>
            <a:ext cx="1439819" cy="19116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гусар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219825"/>
          </a:xfrm>
          <a:prstGeom prst="rect">
            <a:avLst/>
          </a:prstGeom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55576" y="6093296"/>
            <a:ext cx="8388424" cy="50405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 smtClean="0"/>
              <a:t>   Частью гусарской военной формы был кивер…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5" name="Рисунок 4" descr="гусар1.jpg"/>
          <p:cNvPicPr>
            <a:picLocks noChangeAspect="1"/>
          </p:cNvPicPr>
          <p:nvPr/>
        </p:nvPicPr>
        <p:blipFill>
          <a:blip r:embed="rId3" cstate="print"/>
          <a:srcRect l="32193" t="26846" r="45144" b="51157"/>
          <a:stretch>
            <a:fillRect/>
          </a:stretch>
        </p:blipFill>
        <p:spPr>
          <a:xfrm>
            <a:off x="2699792" y="1844824"/>
            <a:ext cx="2016224" cy="1368152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8460432" y="980728"/>
            <a:ext cx="432048" cy="7200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2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411760" y="4365104"/>
            <a:ext cx="432048" cy="7200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3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51520" y="2060848"/>
            <a:ext cx="432048" cy="7200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8244408" y="4221088"/>
            <a:ext cx="432048" cy="7200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4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13" name="Рисунок 12" descr="штаны1.jpg"/>
          <p:cNvPicPr>
            <a:picLocks noChangeAspect="1"/>
          </p:cNvPicPr>
          <p:nvPr/>
        </p:nvPicPr>
        <p:blipFill>
          <a:blip r:embed="rId4" cstate="print"/>
          <a:srcRect l="37859" t="48264" r="47571" b="16426"/>
          <a:stretch>
            <a:fillRect/>
          </a:stretch>
        </p:blipFill>
        <p:spPr>
          <a:xfrm>
            <a:off x="3203848" y="3140968"/>
            <a:ext cx="1274895" cy="2304256"/>
          </a:xfrm>
          <a:prstGeom prst="rect">
            <a:avLst/>
          </a:prstGeom>
        </p:spPr>
      </p:pic>
      <p:pic>
        <p:nvPicPr>
          <p:cNvPr id="17" name="Рисунок 16" descr="ботики.jpg"/>
          <p:cNvPicPr>
            <a:picLocks noChangeAspect="1"/>
          </p:cNvPicPr>
          <p:nvPr/>
        </p:nvPicPr>
        <p:blipFill>
          <a:blip r:embed="rId5" cstate="print"/>
          <a:srcRect l="37859" t="68523" r="44334" b="6007"/>
          <a:stretch>
            <a:fillRect/>
          </a:stretch>
        </p:blipFill>
        <p:spPr>
          <a:xfrm>
            <a:off x="3203848" y="4509120"/>
            <a:ext cx="1584176" cy="1584176"/>
          </a:xfrm>
          <a:prstGeom prst="rect">
            <a:avLst/>
          </a:prstGeom>
        </p:spPr>
      </p:pic>
      <p:pic>
        <p:nvPicPr>
          <p:cNvPr id="11" name="Рисунок 10" descr="кивер1.jpg"/>
          <p:cNvPicPr>
            <a:picLocks noChangeAspect="1"/>
          </p:cNvPicPr>
          <p:nvPr/>
        </p:nvPicPr>
        <p:blipFill>
          <a:blip r:embed="rId6" cstate="print"/>
          <a:srcRect l="33002" r="52579" b="77085"/>
          <a:stretch>
            <a:fillRect/>
          </a:stretch>
        </p:blipFill>
        <p:spPr>
          <a:xfrm>
            <a:off x="611559" y="620689"/>
            <a:ext cx="1296145" cy="1440160"/>
          </a:xfrm>
          <a:prstGeom prst="rect">
            <a:avLst/>
          </a:prstGeom>
        </p:spPr>
      </p:pic>
      <p:pic>
        <p:nvPicPr>
          <p:cNvPr id="12" name="Рисунок 11" descr="кивер2.jpg"/>
          <p:cNvPicPr>
            <a:picLocks noChangeAspect="1"/>
          </p:cNvPicPr>
          <p:nvPr/>
        </p:nvPicPr>
        <p:blipFill>
          <a:blip r:embed="rId7" cstate="print"/>
          <a:srcRect l="28146" t="11796" r="47572" b="77454"/>
          <a:stretch>
            <a:fillRect/>
          </a:stretch>
        </p:blipFill>
        <p:spPr>
          <a:xfrm>
            <a:off x="5076056" y="188640"/>
            <a:ext cx="3024336" cy="1152128"/>
          </a:xfrm>
          <a:prstGeom prst="rect">
            <a:avLst/>
          </a:prstGeom>
        </p:spPr>
      </p:pic>
      <p:pic>
        <p:nvPicPr>
          <p:cNvPr id="14" name="Рисунок 13" descr="кивер3.jpg"/>
          <p:cNvPicPr>
            <a:picLocks noChangeAspect="1"/>
          </p:cNvPicPr>
          <p:nvPr/>
        </p:nvPicPr>
        <p:blipFill>
          <a:blip r:embed="rId8" cstate="print"/>
          <a:srcRect l="33812" t="9480" r="50809" b="76627"/>
          <a:stretch>
            <a:fillRect/>
          </a:stretch>
        </p:blipFill>
        <p:spPr>
          <a:xfrm>
            <a:off x="6372200" y="3861048"/>
            <a:ext cx="1368152" cy="864096"/>
          </a:xfrm>
          <a:prstGeom prst="rect">
            <a:avLst/>
          </a:prstGeom>
        </p:spPr>
      </p:pic>
      <p:pic>
        <p:nvPicPr>
          <p:cNvPr id="15" name="Рисунок 14" descr="кивер4.jpg"/>
          <p:cNvPicPr>
            <a:picLocks noChangeAspect="1"/>
          </p:cNvPicPr>
          <p:nvPr/>
        </p:nvPicPr>
        <p:blipFill>
          <a:blip r:embed="rId9" cstate="print"/>
          <a:srcRect l="36240" t="9480" r="51619" b="69681"/>
          <a:stretch>
            <a:fillRect/>
          </a:stretch>
        </p:blipFill>
        <p:spPr>
          <a:xfrm>
            <a:off x="755576" y="3789040"/>
            <a:ext cx="1080120" cy="129614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99 0.01063 L 0.26788 -0.08488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200" y="-48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гусар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219825"/>
          </a:xfrm>
          <a:prstGeom prst="rect">
            <a:avLst/>
          </a:prstGeom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55576" y="6093296"/>
            <a:ext cx="8388424" cy="50405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 smtClean="0"/>
              <a:t>   Частью гусарской военной формы </a:t>
            </a:r>
            <a:r>
              <a:rPr lang="ru-RU" smtClean="0"/>
              <a:t>был ментик…</a:t>
            </a: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5" name="Рисунок 4" descr="гусар1.jpg"/>
          <p:cNvPicPr>
            <a:picLocks noChangeAspect="1"/>
          </p:cNvPicPr>
          <p:nvPr/>
        </p:nvPicPr>
        <p:blipFill>
          <a:blip r:embed="rId3" cstate="print"/>
          <a:srcRect l="32193" t="26846" r="45144" b="51157"/>
          <a:stretch>
            <a:fillRect/>
          </a:stretch>
        </p:blipFill>
        <p:spPr>
          <a:xfrm>
            <a:off x="2699792" y="1844824"/>
            <a:ext cx="2016224" cy="1368152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8460432" y="980728"/>
            <a:ext cx="432048" cy="7200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2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411760" y="4365104"/>
            <a:ext cx="432048" cy="7200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3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51520" y="2060848"/>
            <a:ext cx="432048" cy="7200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8244408" y="4221088"/>
            <a:ext cx="432048" cy="7200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4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13" name="Рисунок 12" descr="штаны1.jpg"/>
          <p:cNvPicPr>
            <a:picLocks noChangeAspect="1"/>
          </p:cNvPicPr>
          <p:nvPr/>
        </p:nvPicPr>
        <p:blipFill>
          <a:blip r:embed="rId4" cstate="print"/>
          <a:srcRect l="37859" t="48264" r="47571" b="16426"/>
          <a:stretch>
            <a:fillRect/>
          </a:stretch>
        </p:blipFill>
        <p:spPr>
          <a:xfrm>
            <a:off x="3203848" y="3140968"/>
            <a:ext cx="1274895" cy="2304256"/>
          </a:xfrm>
          <a:prstGeom prst="rect">
            <a:avLst/>
          </a:prstGeom>
        </p:spPr>
      </p:pic>
      <p:pic>
        <p:nvPicPr>
          <p:cNvPr id="17" name="Рисунок 16" descr="ботики.jpg"/>
          <p:cNvPicPr>
            <a:picLocks noChangeAspect="1"/>
          </p:cNvPicPr>
          <p:nvPr/>
        </p:nvPicPr>
        <p:blipFill>
          <a:blip r:embed="rId5" cstate="print"/>
          <a:srcRect l="37859" t="68523" r="44334" b="6007"/>
          <a:stretch>
            <a:fillRect/>
          </a:stretch>
        </p:blipFill>
        <p:spPr>
          <a:xfrm>
            <a:off x="3203848" y="4509120"/>
            <a:ext cx="1584176" cy="1584176"/>
          </a:xfrm>
          <a:prstGeom prst="rect">
            <a:avLst/>
          </a:prstGeom>
        </p:spPr>
      </p:pic>
      <p:pic>
        <p:nvPicPr>
          <p:cNvPr id="11" name="Рисунок 10" descr="кивер1.jpg"/>
          <p:cNvPicPr>
            <a:picLocks noChangeAspect="1"/>
          </p:cNvPicPr>
          <p:nvPr/>
        </p:nvPicPr>
        <p:blipFill>
          <a:blip r:embed="rId6" cstate="print"/>
          <a:srcRect l="33002" r="52579" b="77085"/>
          <a:stretch>
            <a:fillRect/>
          </a:stretch>
        </p:blipFill>
        <p:spPr>
          <a:xfrm>
            <a:off x="3059832" y="0"/>
            <a:ext cx="1296145" cy="1440160"/>
          </a:xfrm>
          <a:prstGeom prst="rect">
            <a:avLst/>
          </a:prstGeom>
        </p:spPr>
      </p:pic>
      <p:pic>
        <p:nvPicPr>
          <p:cNvPr id="12" name="Рисунок 11" descr="ментик1.jpg"/>
          <p:cNvPicPr>
            <a:picLocks noChangeAspect="1"/>
          </p:cNvPicPr>
          <p:nvPr/>
        </p:nvPicPr>
        <p:blipFill>
          <a:blip r:embed="rId7" cstate="print"/>
          <a:srcRect l="33812" t="25688" r="36240" b="43054"/>
          <a:stretch>
            <a:fillRect/>
          </a:stretch>
        </p:blipFill>
        <p:spPr>
          <a:xfrm>
            <a:off x="5436096" y="3284984"/>
            <a:ext cx="2664296" cy="1944216"/>
          </a:xfrm>
          <a:prstGeom prst="rect">
            <a:avLst/>
          </a:prstGeom>
        </p:spPr>
      </p:pic>
      <p:pic>
        <p:nvPicPr>
          <p:cNvPr id="14" name="Рисунок 13" descr="ментик2.jpg"/>
          <p:cNvPicPr>
            <a:picLocks noChangeAspect="1"/>
          </p:cNvPicPr>
          <p:nvPr/>
        </p:nvPicPr>
        <p:blipFill>
          <a:blip r:embed="rId8" cstate="print"/>
          <a:srcRect l="32193" t="25688" r="37859" b="40738"/>
          <a:stretch>
            <a:fillRect/>
          </a:stretch>
        </p:blipFill>
        <p:spPr>
          <a:xfrm>
            <a:off x="5220072" y="620688"/>
            <a:ext cx="2664296" cy="2088232"/>
          </a:xfrm>
          <a:prstGeom prst="rect">
            <a:avLst/>
          </a:prstGeom>
        </p:spPr>
      </p:pic>
      <p:pic>
        <p:nvPicPr>
          <p:cNvPr id="15" name="Рисунок 14" descr="ментик3.jpg"/>
          <p:cNvPicPr>
            <a:picLocks noChangeAspect="1"/>
          </p:cNvPicPr>
          <p:nvPr/>
        </p:nvPicPr>
        <p:blipFill>
          <a:blip r:embed="rId9" cstate="print"/>
          <a:srcRect l="33811" t="25688" r="44335" b="34950"/>
          <a:stretch>
            <a:fillRect/>
          </a:stretch>
        </p:blipFill>
        <p:spPr>
          <a:xfrm>
            <a:off x="827584" y="476672"/>
            <a:ext cx="1944216" cy="2448272"/>
          </a:xfrm>
          <a:prstGeom prst="rect">
            <a:avLst/>
          </a:prstGeom>
        </p:spPr>
      </p:pic>
      <p:pic>
        <p:nvPicPr>
          <p:cNvPr id="18" name="Рисунок 17" descr="ментик4.jpg"/>
          <p:cNvPicPr>
            <a:picLocks noChangeAspect="1"/>
          </p:cNvPicPr>
          <p:nvPr/>
        </p:nvPicPr>
        <p:blipFill>
          <a:blip r:embed="rId10" cstate="print"/>
          <a:srcRect l="33812" t="26846" r="44334" b="41896"/>
          <a:stretch>
            <a:fillRect/>
          </a:stretch>
        </p:blipFill>
        <p:spPr>
          <a:xfrm>
            <a:off x="323528" y="3645024"/>
            <a:ext cx="1944216" cy="194421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2.24792E-6 L -0.27951 -0.2148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000" y="-108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гусар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219825"/>
          </a:xfrm>
          <a:prstGeom prst="rect">
            <a:avLst/>
          </a:prstGeom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619672" y="6093296"/>
            <a:ext cx="5832648" cy="50405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 smtClean="0"/>
              <a:t>   Оружие гусар – острая сабля…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5" name="Рисунок 4" descr="гусар1.jpg"/>
          <p:cNvPicPr>
            <a:picLocks noChangeAspect="1"/>
          </p:cNvPicPr>
          <p:nvPr/>
        </p:nvPicPr>
        <p:blipFill>
          <a:blip r:embed="rId3" cstate="print"/>
          <a:srcRect l="32193" t="26846" r="45144" b="51157"/>
          <a:stretch>
            <a:fillRect/>
          </a:stretch>
        </p:blipFill>
        <p:spPr>
          <a:xfrm>
            <a:off x="2699792" y="1844824"/>
            <a:ext cx="2016224" cy="1368152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8460432" y="980728"/>
            <a:ext cx="432048" cy="7200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2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23528" y="5733256"/>
            <a:ext cx="432048" cy="7200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3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51520" y="2060848"/>
            <a:ext cx="432048" cy="7200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8244408" y="4221088"/>
            <a:ext cx="432048" cy="7200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4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11" name="Рисунок 10" descr="кивер1.jpg"/>
          <p:cNvPicPr>
            <a:picLocks noChangeAspect="1"/>
          </p:cNvPicPr>
          <p:nvPr/>
        </p:nvPicPr>
        <p:blipFill>
          <a:blip r:embed="rId4" cstate="print"/>
          <a:srcRect l="33002" r="52579" b="77085"/>
          <a:stretch>
            <a:fillRect/>
          </a:stretch>
        </p:blipFill>
        <p:spPr>
          <a:xfrm>
            <a:off x="3059832" y="0"/>
            <a:ext cx="1296145" cy="1440160"/>
          </a:xfrm>
          <a:prstGeom prst="rect">
            <a:avLst/>
          </a:prstGeom>
        </p:spPr>
      </p:pic>
      <p:pic>
        <p:nvPicPr>
          <p:cNvPr id="12" name="Рисунок 11" descr="ментик1.jpg"/>
          <p:cNvPicPr>
            <a:picLocks noChangeAspect="1"/>
          </p:cNvPicPr>
          <p:nvPr/>
        </p:nvPicPr>
        <p:blipFill>
          <a:blip r:embed="rId5" cstate="print"/>
          <a:srcRect l="33812" t="25688" r="36240" b="43054"/>
          <a:stretch>
            <a:fillRect/>
          </a:stretch>
        </p:blipFill>
        <p:spPr>
          <a:xfrm>
            <a:off x="2843808" y="1772816"/>
            <a:ext cx="2664296" cy="1944216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6" cstate="print"/>
          <a:srcRect t="7711" r="12180"/>
          <a:stretch>
            <a:fillRect/>
          </a:stretch>
        </p:blipFill>
        <p:spPr bwMode="auto">
          <a:xfrm rot="1810160">
            <a:off x="371904" y="3591715"/>
            <a:ext cx="1746486" cy="19507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948264" y="1844824"/>
            <a:ext cx="1107427" cy="4237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868144" y="332656"/>
            <a:ext cx="1543050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259632" y="620688"/>
            <a:ext cx="1038079" cy="2094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Рисунок 12" descr="штаны1.jpg"/>
          <p:cNvPicPr>
            <a:picLocks noChangeAspect="1"/>
          </p:cNvPicPr>
          <p:nvPr/>
        </p:nvPicPr>
        <p:blipFill>
          <a:blip r:embed="rId10" cstate="print"/>
          <a:srcRect l="37859" t="48264" r="47571" b="16426"/>
          <a:stretch>
            <a:fillRect/>
          </a:stretch>
        </p:blipFill>
        <p:spPr>
          <a:xfrm>
            <a:off x="3203848" y="3140968"/>
            <a:ext cx="1274895" cy="2304256"/>
          </a:xfrm>
          <a:prstGeom prst="rect">
            <a:avLst/>
          </a:prstGeom>
        </p:spPr>
      </p:pic>
      <p:pic>
        <p:nvPicPr>
          <p:cNvPr id="17" name="Рисунок 16" descr="ботики.jpg"/>
          <p:cNvPicPr>
            <a:picLocks noChangeAspect="1"/>
          </p:cNvPicPr>
          <p:nvPr/>
        </p:nvPicPr>
        <p:blipFill>
          <a:blip r:embed="rId11" cstate="print"/>
          <a:srcRect l="37859" t="68523" r="44334" b="6007"/>
          <a:stretch>
            <a:fillRect/>
          </a:stretch>
        </p:blipFill>
        <p:spPr>
          <a:xfrm>
            <a:off x="3203848" y="4509120"/>
            <a:ext cx="1584176" cy="158417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4.88437E-6 L 0.17483 -0.0291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700" y="-1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гусар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219825"/>
          </a:xfrm>
          <a:prstGeom prst="rect">
            <a:avLst/>
          </a:prstGeom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619672" y="6093296"/>
            <a:ext cx="5832648" cy="50405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 smtClean="0"/>
              <a:t>   Правильный ответ:  234143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5" name="Рисунок 4" descr="гусар1.jpg"/>
          <p:cNvPicPr>
            <a:picLocks noChangeAspect="1"/>
          </p:cNvPicPr>
          <p:nvPr/>
        </p:nvPicPr>
        <p:blipFill>
          <a:blip r:embed="rId3" cstate="print"/>
          <a:srcRect l="32193" t="26846" r="45144" b="51157"/>
          <a:stretch>
            <a:fillRect/>
          </a:stretch>
        </p:blipFill>
        <p:spPr>
          <a:xfrm>
            <a:off x="2699792" y="1844824"/>
            <a:ext cx="2016224" cy="1368152"/>
          </a:xfrm>
          <a:prstGeom prst="rect">
            <a:avLst/>
          </a:prstGeom>
        </p:spPr>
      </p:pic>
      <p:pic>
        <p:nvPicPr>
          <p:cNvPr id="11" name="Рисунок 10" descr="кивер1.jpg"/>
          <p:cNvPicPr>
            <a:picLocks noChangeAspect="1"/>
          </p:cNvPicPr>
          <p:nvPr/>
        </p:nvPicPr>
        <p:blipFill>
          <a:blip r:embed="rId4" cstate="print"/>
          <a:srcRect l="33002" r="52579" b="77085"/>
          <a:stretch>
            <a:fillRect/>
          </a:stretch>
        </p:blipFill>
        <p:spPr>
          <a:xfrm>
            <a:off x="3059832" y="0"/>
            <a:ext cx="1296145" cy="1440160"/>
          </a:xfrm>
          <a:prstGeom prst="rect">
            <a:avLst/>
          </a:prstGeom>
        </p:spPr>
      </p:pic>
      <p:pic>
        <p:nvPicPr>
          <p:cNvPr id="12" name="Рисунок 11" descr="ментик1.jpg"/>
          <p:cNvPicPr>
            <a:picLocks noChangeAspect="1"/>
          </p:cNvPicPr>
          <p:nvPr/>
        </p:nvPicPr>
        <p:blipFill>
          <a:blip r:embed="rId5" cstate="print"/>
          <a:srcRect l="33812" t="25688" r="36240" b="43054"/>
          <a:stretch>
            <a:fillRect/>
          </a:stretch>
        </p:blipFill>
        <p:spPr>
          <a:xfrm>
            <a:off x="2843808" y="1772816"/>
            <a:ext cx="2664296" cy="1944216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6" cstate="print"/>
          <a:srcRect t="7711" r="12180"/>
          <a:stretch>
            <a:fillRect/>
          </a:stretch>
        </p:blipFill>
        <p:spPr bwMode="auto">
          <a:xfrm rot="1810160">
            <a:off x="2014947" y="3378542"/>
            <a:ext cx="1746486" cy="19507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Рисунок 12" descr="штаны1.jpg"/>
          <p:cNvPicPr>
            <a:picLocks noChangeAspect="1"/>
          </p:cNvPicPr>
          <p:nvPr/>
        </p:nvPicPr>
        <p:blipFill>
          <a:blip r:embed="rId7" cstate="print"/>
          <a:srcRect l="37859" t="48264" r="47571" b="16426"/>
          <a:stretch>
            <a:fillRect/>
          </a:stretch>
        </p:blipFill>
        <p:spPr>
          <a:xfrm>
            <a:off x="3203848" y="3140968"/>
            <a:ext cx="1274895" cy="2304256"/>
          </a:xfrm>
          <a:prstGeom prst="rect">
            <a:avLst/>
          </a:prstGeom>
        </p:spPr>
      </p:pic>
      <p:pic>
        <p:nvPicPr>
          <p:cNvPr id="17" name="Рисунок 16" descr="ботики.jpg"/>
          <p:cNvPicPr>
            <a:picLocks noChangeAspect="1"/>
          </p:cNvPicPr>
          <p:nvPr/>
        </p:nvPicPr>
        <p:blipFill>
          <a:blip r:embed="rId8" cstate="print"/>
          <a:srcRect l="37859" t="68523" r="44334" b="6007"/>
          <a:stretch>
            <a:fillRect/>
          </a:stretch>
        </p:blipFill>
        <p:spPr>
          <a:xfrm>
            <a:off x="3203848" y="4509120"/>
            <a:ext cx="1584176" cy="158417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Пётр Вяземский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ru-RU" dirty="0" smtClean="0"/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sz="3000" b="1" i="1" dirty="0" smtClean="0"/>
              <a:t>«…Эй да служба! эй да дядя! </a:t>
            </a:r>
            <a:br>
              <a:rPr lang="ru-RU" sz="3000" b="1" i="1" dirty="0" smtClean="0"/>
            </a:br>
            <a:r>
              <a:rPr lang="ru-RU" sz="3000" b="1" i="1" dirty="0" smtClean="0"/>
              <a:t>Распотешил старина! </a:t>
            </a:r>
            <a:br>
              <a:rPr lang="ru-RU" sz="3000" b="1" i="1" dirty="0" smtClean="0"/>
            </a:br>
            <a:r>
              <a:rPr lang="ru-RU" sz="3000" b="1" i="1" dirty="0" smtClean="0"/>
              <a:t>На тебя, гусар мой, глядя, </a:t>
            </a:r>
            <a:br>
              <a:rPr lang="ru-RU" sz="3000" b="1" i="1" dirty="0" smtClean="0"/>
            </a:br>
            <a:r>
              <a:rPr lang="ru-RU" sz="3000" b="1" i="1" dirty="0" smtClean="0"/>
              <a:t>Сердце вспыхнуло до дна…»</a:t>
            </a:r>
          </a:p>
          <a:p>
            <a:pPr>
              <a:buNone/>
            </a:pPr>
            <a:endParaRPr lang="ru-RU" sz="3000" b="1" i="1" dirty="0" smtClean="0"/>
          </a:p>
          <a:p>
            <a:pPr algn="r">
              <a:buNone/>
            </a:pPr>
            <a:r>
              <a:rPr lang="ru-RU" sz="3000" dirty="0" smtClean="0"/>
              <a:t>(Пётр  Вяземский</a:t>
            </a:r>
          </a:p>
          <a:p>
            <a:pPr algn="r">
              <a:buNone/>
            </a:pPr>
            <a:r>
              <a:rPr lang="ru-RU" sz="3000" dirty="0" smtClean="0"/>
              <a:t>Стихотворение  «К  старому  гусару») </a:t>
            </a:r>
            <a:br>
              <a:rPr lang="ru-RU" sz="3000" dirty="0" smtClean="0"/>
            </a:br>
            <a:r>
              <a:rPr lang="ru-RU" sz="3000" dirty="0" smtClean="0"/>
              <a:t/>
            </a:r>
            <a:br>
              <a:rPr lang="ru-RU" sz="3000" dirty="0" smtClean="0"/>
            </a:br>
            <a:endParaRPr lang="ru-RU" sz="3000" dirty="0" smtClean="0"/>
          </a:p>
          <a:p>
            <a:endParaRPr lang="ru-RU" dirty="0"/>
          </a:p>
        </p:txBody>
      </p:sp>
      <p:pic>
        <p:nvPicPr>
          <p:cNvPr id="27650" name="Picture 2" descr="http://im8-tub-ru.yandex.net/i?id=110629132-42-72&amp;n=5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7236296" y="404664"/>
            <a:ext cx="1302626" cy="1644774"/>
          </a:xfrm>
          <a:prstGeom prst="rect">
            <a:avLst/>
          </a:prstGeom>
          <a:noFill/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763399">
            <a:off x="1236450" y="4284164"/>
            <a:ext cx="1439819" cy="19116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Работу  выполнили: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Батманов Андрей</a:t>
            </a:r>
          </a:p>
          <a:p>
            <a:r>
              <a:rPr lang="ru-RU" dirty="0" smtClean="0"/>
              <a:t>Иудин Денис</a:t>
            </a:r>
          </a:p>
          <a:p>
            <a:r>
              <a:rPr lang="ru-RU" dirty="0" err="1" smtClean="0"/>
              <a:t>Фалюта</a:t>
            </a:r>
            <a:r>
              <a:rPr lang="ru-RU" dirty="0" smtClean="0"/>
              <a:t> Вера</a:t>
            </a:r>
          </a:p>
          <a:p>
            <a:r>
              <a:rPr lang="ru-RU" dirty="0" smtClean="0"/>
              <a:t>Польшина Екатерина</a:t>
            </a:r>
          </a:p>
          <a:p>
            <a:r>
              <a:rPr lang="ru-RU" smtClean="0"/>
              <a:t>Дмитриева Жанна</a:t>
            </a:r>
            <a:endParaRPr lang="ru-RU" dirty="0" smtClean="0"/>
          </a:p>
          <a:p>
            <a:r>
              <a:rPr lang="ru-RU" sz="2400" dirty="0" smtClean="0"/>
              <a:t>Руководитель</a:t>
            </a:r>
            <a:r>
              <a:rPr lang="ru-RU" dirty="0" smtClean="0"/>
              <a:t>: Морозова Ирина Витальевна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683568" y="1484784"/>
            <a:ext cx="7931224" cy="566124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800" b="1" i="1" dirty="0" smtClean="0"/>
              <a:t>«…</a:t>
            </a:r>
            <a:r>
              <a:rPr lang="ru-RU" sz="2800" b="1" i="1" dirty="0" smtClean="0">
                <a:solidFill>
                  <a:srgbClr val="C00000"/>
                </a:solidFill>
              </a:rPr>
              <a:t>Султанов</a:t>
            </a:r>
            <a:r>
              <a:rPr lang="ru-RU" sz="2800" b="1" i="1" dirty="0" smtClean="0"/>
              <a:t> лес над </a:t>
            </a:r>
            <a:r>
              <a:rPr lang="ru-RU" sz="2800" b="1" i="1" dirty="0" smtClean="0">
                <a:solidFill>
                  <a:srgbClr val="C00000"/>
                </a:solidFill>
              </a:rPr>
              <a:t>киверами</a:t>
            </a:r>
            <a:r>
              <a:rPr lang="ru-RU" sz="2800" b="1" i="1" dirty="0" smtClean="0"/>
              <a:t>,</a:t>
            </a:r>
          </a:p>
          <a:p>
            <a:pPr>
              <a:buNone/>
            </a:pPr>
            <a:r>
              <a:rPr lang="ru-RU" sz="2800" b="1" i="1" dirty="0" smtClean="0"/>
              <a:t>Труб золото трубит поход,</a:t>
            </a:r>
          </a:p>
          <a:p>
            <a:pPr>
              <a:buNone/>
            </a:pPr>
            <a:r>
              <a:rPr lang="ru-RU" sz="2800" b="1" i="1" dirty="0" smtClean="0"/>
              <a:t>Блестят </a:t>
            </a:r>
            <a:r>
              <a:rPr lang="ru-RU" sz="2800" b="1" i="1" dirty="0" smtClean="0">
                <a:solidFill>
                  <a:srgbClr val="C00000"/>
                </a:solidFill>
              </a:rPr>
              <a:t>лядунки</a:t>
            </a:r>
            <a:r>
              <a:rPr lang="ru-RU" sz="2800" b="1" i="1" dirty="0" smtClean="0"/>
              <a:t> </a:t>
            </a:r>
            <a:r>
              <a:rPr lang="ru-RU" sz="2800" b="1" i="1" dirty="0" err="1" smtClean="0"/>
              <a:t>серебрами</a:t>
            </a:r>
            <a:r>
              <a:rPr lang="ru-RU" sz="2800" b="1" i="1" dirty="0" smtClean="0"/>
              <a:t>,</a:t>
            </a:r>
          </a:p>
          <a:p>
            <a:pPr>
              <a:buNone/>
            </a:pPr>
            <a:r>
              <a:rPr lang="ru-RU" sz="2800" b="1" i="1" dirty="0" smtClean="0"/>
              <a:t>И </a:t>
            </a:r>
            <a:r>
              <a:rPr lang="ru-RU" sz="2800" b="1" i="1" dirty="0" smtClean="0">
                <a:solidFill>
                  <a:srgbClr val="C00000"/>
                </a:solidFill>
              </a:rPr>
              <a:t>ташка</a:t>
            </a:r>
            <a:r>
              <a:rPr lang="ru-RU" sz="2800" b="1" i="1" dirty="0" smtClean="0"/>
              <a:t> по </a:t>
            </a:r>
            <a:r>
              <a:rPr lang="ru-RU" sz="2800" b="1" i="1" dirty="0" err="1" smtClean="0">
                <a:solidFill>
                  <a:srgbClr val="C00000"/>
                </a:solidFill>
              </a:rPr>
              <a:t>чакчирам</a:t>
            </a:r>
            <a:r>
              <a:rPr lang="ru-RU" sz="2800" b="1" i="1" dirty="0" smtClean="0"/>
              <a:t> бьёт.</a:t>
            </a:r>
          </a:p>
          <a:p>
            <a:pPr>
              <a:buNone/>
            </a:pPr>
            <a:r>
              <a:rPr lang="ru-RU" sz="2800" b="1" i="1" dirty="0" err="1" smtClean="0"/>
              <a:t>Малиново</a:t>
            </a:r>
            <a:r>
              <a:rPr lang="ru-RU" sz="2800" b="1" i="1" dirty="0" smtClean="0"/>
              <a:t> сверкают </a:t>
            </a:r>
            <a:r>
              <a:rPr lang="ru-RU" sz="2800" b="1" i="1" dirty="0" smtClean="0">
                <a:solidFill>
                  <a:srgbClr val="C00000"/>
                </a:solidFill>
              </a:rPr>
              <a:t>шпоры</a:t>
            </a:r>
            <a:r>
              <a:rPr lang="ru-RU" sz="2800" b="1" i="1" dirty="0" smtClean="0"/>
              <a:t>,</a:t>
            </a:r>
          </a:p>
          <a:p>
            <a:pPr>
              <a:buNone/>
            </a:pPr>
            <a:r>
              <a:rPr lang="ru-RU" sz="2800" b="1" i="1" dirty="0" smtClean="0"/>
              <a:t>Сияет </a:t>
            </a:r>
            <a:r>
              <a:rPr lang="ru-RU" sz="2800" b="1" i="1" dirty="0" smtClean="0">
                <a:solidFill>
                  <a:srgbClr val="C00000"/>
                </a:solidFill>
              </a:rPr>
              <a:t>ботик</a:t>
            </a:r>
            <a:r>
              <a:rPr lang="ru-RU" sz="2800" b="1" i="1" dirty="0" smtClean="0"/>
              <a:t> чёрным лаком,</a:t>
            </a:r>
          </a:p>
          <a:p>
            <a:pPr>
              <a:buNone/>
            </a:pPr>
            <a:r>
              <a:rPr lang="ru-RU" sz="2800" b="1" i="1" dirty="0" smtClean="0">
                <a:solidFill>
                  <a:srgbClr val="C00000"/>
                </a:solidFill>
              </a:rPr>
              <a:t>Мерлушкой</a:t>
            </a:r>
            <a:r>
              <a:rPr lang="ru-RU" sz="2800" b="1" i="1" dirty="0" smtClean="0"/>
              <a:t> оторочен </a:t>
            </a:r>
            <a:r>
              <a:rPr lang="ru-RU" sz="2800" b="1" i="1" dirty="0" smtClean="0">
                <a:solidFill>
                  <a:srgbClr val="C00000"/>
                </a:solidFill>
              </a:rPr>
              <a:t>ментик</a:t>
            </a:r>
          </a:p>
          <a:p>
            <a:pPr>
              <a:buNone/>
            </a:pPr>
            <a:r>
              <a:rPr lang="ru-RU" sz="2800" b="1" i="1" dirty="0" smtClean="0"/>
              <a:t>И </a:t>
            </a:r>
            <a:r>
              <a:rPr lang="ru-RU" sz="2800" b="1" i="1" dirty="0" smtClean="0">
                <a:solidFill>
                  <a:srgbClr val="C00000"/>
                </a:solidFill>
              </a:rPr>
              <a:t>этишкет</a:t>
            </a:r>
            <a:r>
              <a:rPr lang="ru-RU" sz="2800" b="1" i="1" dirty="0" smtClean="0"/>
              <a:t> искрится златом…»</a:t>
            </a:r>
          </a:p>
          <a:p>
            <a:pPr algn="r">
              <a:buNone/>
            </a:pPr>
            <a:r>
              <a:rPr lang="ru-RU" sz="2800" dirty="0" smtClean="0"/>
              <a:t>(</a:t>
            </a:r>
            <a:r>
              <a:rPr lang="ru-RU" sz="2800" dirty="0" err="1" smtClean="0"/>
              <a:t>Чекмарев</a:t>
            </a:r>
            <a:r>
              <a:rPr lang="ru-RU" sz="2800" dirty="0" smtClean="0"/>
              <a:t> Владимир </a:t>
            </a:r>
          </a:p>
          <a:p>
            <a:pPr algn="r">
              <a:buNone/>
            </a:pPr>
            <a:r>
              <a:rPr lang="ru-RU" sz="2800" dirty="0" smtClean="0"/>
              <a:t>Стихотворение «Гусар и Княгиня»)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763399">
            <a:off x="6853074" y="2555972"/>
            <a:ext cx="1439819" cy="19116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b="1" dirty="0" smtClean="0"/>
              <a:t>Владимир </a:t>
            </a:r>
            <a:r>
              <a:rPr lang="ru-RU" b="1" dirty="0" err="1" smtClean="0"/>
              <a:t>Чекмарев</a:t>
            </a:r>
            <a:r>
              <a:rPr lang="ru-RU" b="1" dirty="0" smtClean="0"/>
              <a:t> 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71600" y="1124744"/>
            <a:ext cx="6275040" cy="5256584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ru-RU" sz="2800" b="1" i="1" dirty="0" smtClean="0"/>
              <a:t>«… Гусар!  Ты  весел  и  беспечен,           Надев  свой  красный  </a:t>
            </a:r>
            <a:r>
              <a:rPr lang="ru-RU" sz="2800" b="1" i="1" dirty="0" smtClean="0">
                <a:solidFill>
                  <a:srgbClr val="C00000"/>
                </a:solidFill>
              </a:rPr>
              <a:t>доломан.</a:t>
            </a:r>
            <a:r>
              <a:rPr lang="ru-RU" sz="2800" b="1" i="1" dirty="0" smtClean="0"/>
              <a:t>               Но знай, покой души  не вечен,                  И  счастье  на  земле  туман!..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ru-RU" sz="2800" b="1" i="1" dirty="0" smtClean="0"/>
              <a:t>Когда ты, </a:t>
            </a:r>
            <a:r>
              <a:rPr lang="ru-RU" sz="2800" b="1" i="1" dirty="0" smtClean="0">
                <a:solidFill>
                  <a:srgbClr val="C00000"/>
                </a:solidFill>
              </a:rPr>
              <a:t>ментиком</a:t>
            </a:r>
            <a:r>
              <a:rPr lang="ru-RU" sz="2800" b="1" i="1" dirty="0" smtClean="0"/>
              <a:t> блистая,</a:t>
            </a:r>
            <a:br>
              <a:rPr lang="ru-RU" sz="2800" b="1" i="1" dirty="0" smtClean="0"/>
            </a:br>
            <a:r>
              <a:rPr lang="ru-RU" sz="2800" b="1" i="1" dirty="0" err="1" smtClean="0"/>
              <a:t>Тоpопишь</a:t>
            </a:r>
            <a:r>
              <a:rPr lang="ru-RU" sz="2800" b="1" i="1" dirty="0" smtClean="0"/>
              <a:t> </a:t>
            </a:r>
            <a:r>
              <a:rPr lang="ru-RU" sz="2800" b="1" i="1" dirty="0" err="1" smtClean="0"/>
              <a:t>сеpого</a:t>
            </a:r>
            <a:r>
              <a:rPr lang="ru-RU" sz="2800" b="1" i="1" dirty="0" smtClean="0"/>
              <a:t> коня,</a:t>
            </a:r>
            <a:br>
              <a:rPr lang="ru-RU" sz="2800" b="1" i="1" dirty="0" smtClean="0"/>
            </a:br>
            <a:r>
              <a:rPr lang="ru-RU" sz="2800" b="1" i="1" dirty="0" smtClean="0"/>
              <a:t>Не мыслит дева молодая:</a:t>
            </a:r>
            <a:br>
              <a:rPr lang="ru-RU" sz="2800" b="1" i="1" dirty="0" smtClean="0"/>
            </a:br>
            <a:r>
              <a:rPr lang="ru-RU" sz="2800" b="1" i="1" dirty="0" smtClean="0"/>
              <a:t>"Он здесь </a:t>
            </a:r>
            <a:r>
              <a:rPr lang="ru-RU" sz="2800" b="1" i="1" dirty="0" err="1" smtClean="0"/>
              <a:t>пpоехал</a:t>
            </a:r>
            <a:r>
              <a:rPr lang="ru-RU" sz="2800" b="1" i="1" dirty="0" smtClean="0"/>
              <a:t> для меня…»»</a:t>
            </a:r>
          </a:p>
          <a:p>
            <a:pPr marL="0" indent="0" algn="r">
              <a:buNone/>
            </a:pPr>
            <a:endParaRPr lang="ru-RU" sz="2800" dirty="0" smtClean="0"/>
          </a:p>
          <a:p>
            <a:pPr marL="0" indent="0" algn="r">
              <a:buNone/>
            </a:pPr>
            <a:r>
              <a:rPr lang="ru-RU" sz="2800" dirty="0" smtClean="0"/>
              <a:t>(Михаил  Юрьевич  Лермонтов</a:t>
            </a:r>
          </a:p>
          <a:p>
            <a:pPr marL="0" indent="0" algn="r">
              <a:buNone/>
            </a:pPr>
            <a:r>
              <a:rPr lang="ru-RU" sz="2800" dirty="0" smtClean="0"/>
              <a:t>Стихотворение «Гусар»)</a:t>
            </a:r>
            <a:endParaRPr lang="ru-RU" sz="2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763399">
            <a:off x="6997088" y="2483965"/>
            <a:ext cx="1439819" cy="19116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 descr="http://im5-tub-ru.yandex.net/i?id=354644726-10-72&amp;n=5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52320" y="548680"/>
            <a:ext cx="1085850" cy="1428750"/>
          </a:xfrm>
          <a:prstGeom prst="rect">
            <a:avLst/>
          </a:prstGeom>
          <a:noFill/>
        </p:spPr>
      </p:pic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Autofit/>
          </a:bodyPr>
          <a:lstStyle/>
          <a:p>
            <a:r>
              <a:rPr lang="ru-RU" b="1" dirty="0" smtClean="0"/>
              <a:t>Михаил  Лермонтов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b="1" dirty="0" smtClean="0"/>
              <a:t>Михаил Кузмин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6203032" cy="45259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3000" b="1" i="1" dirty="0" smtClean="0"/>
              <a:t>«…Хорошо гостить в гостях,                         Но куда милей быть дома!"                        О проказах - ни гу-гу,                            Пусть молчат твои </a:t>
            </a:r>
            <a:r>
              <a:rPr lang="ru-RU" sz="3000" b="1" i="1" dirty="0" smtClean="0">
                <a:solidFill>
                  <a:srgbClr val="C00000"/>
                </a:solidFill>
              </a:rPr>
              <a:t>чикчиры</a:t>
            </a:r>
            <a:r>
              <a:rPr lang="ru-RU" sz="3000" b="1" i="1" dirty="0" smtClean="0"/>
              <a:t>... Сядем лучше на диван,                                          Мой зеленый </a:t>
            </a:r>
            <a:r>
              <a:rPr lang="ru-RU" sz="3000" b="1" i="1" dirty="0" smtClean="0">
                <a:solidFill>
                  <a:srgbClr val="C00000"/>
                </a:solidFill>
              </a:rPr>
              <a:t>доломан</a:t>
            </a:r>
            <a:r>
              <a:rPr lang="ru-RU" sz="3000" b="1" i="1" dirty="0" smtClean="0"/>
              <a:t>!                                           Для тебя я сберегу                                                Песенки все той же лиры…»</a:t>
            </a:r>
          </a:p>
          <a:p>
            <a:pPr marL="0" indent="0">
              <a:buNone/>
            </a:pPr>
            <a:endParaRPr lang="ru-RU" sz="2800" b="1" i="1" dirty="0" smtClean="0"/>
          </a:p>
          <a:p>
            <a:pPr marL="0" indent="0" algn="r">
              <a:buNone/>
            </a:pPr>
            <a:r>
              <a:rPr lang="ru-RU" sz="2800" dirty="0" smtClean="0"/>
              <a:t>(Михаил  Кузмин  </a:t>
            </a:r>
          </a:p>
          <a:p>
            <a:pPr marL="0" indent="0" algn="r">
              <a:buNone/>
            </a:pPr>
            <a:r>
              <a:rPr lang="ru-RU" sz="2800" dirty="0" smtClean="0"/>
              <a:t>Стихотворение  «Холм  вдали»)</a:t>
            </a:r>
            <a:endParaRPr lang="ru-RU" sz="2800" dirty="0"/>
          </a:p>
        </p:txBody>
      </p:sp>
      <p:pic>
        <p:nvPicPr>
          <p:cNvPr id="4" name="Picture 2" descr="Михаил Кузмин">
            <a:hlinkClick r:id="rId2" tooltip="Михаил Кузмин [Михаил Алексеевич Кузмин]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6948264" y="476672"/>
            <a:ext cx="1428328" cy="1905000"/>
          </a:xfrm>
          <a:prstGeom prst="rect">
            <a:avLst/>
          </a:prstGeom>
          <a:noFill/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763399">
            <a:off x="6709056" y="3204045"/>
            <a:ext cx="1439819" cy="19116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Михаил  Лермонтов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800" b="1" i="1" dirty="0" smtClean="0"/>
              <a:t>«…Прилёг вздремнуть я у лафета,</a:t>
            </a:r>
          </a:p>
          <a:p>
            <a:pPr>
              <a:buNone/>
            </a:pPr>
            <a:r>
              <a:rPr lang="ru-RU" sz="2800" b="1" i="1" dirty="0" smtClean="0"/>
              <a:t>И слышно было до рассвета,</a:t>
            </a:r>
          </a:p>
          <a:p>
            <a:pPr>
              <a:buNone/>
            </a:pPr>
            <a:r>
              <a:rPr lang="ru-RU" sz="2800" b="1" i="1" dirty="0" smtClean="0"/>
              <a:t>Как ликовал француз.</a:t>
            </a:r>
          </a:p>
          <a:p>
            <a:pPr>
              <a:buNone/>
            </a:pPr>
            <a:r>
              <a:rPr lang="ru-RU" sz="2800" b="1" i="1" dirty="0" smtClean="0"/>
              <a:t>Но тих был наш бивак открытый:</a:t>
            </a:r>
          </a:p>
          <a:p>
            <a:pPr>
              <a:buNone/>
            </a:pPr>
            <a:r>
              <a:rPr lang="ru-RU" sz="2800" b="1" i="1" dirty="0" smtClean="0"/>
              <a:t>Кто </a:t>
            </a:r>
            <a:r>
              <a:rPr lang="ru-RU" sz="2800" b="1" i="1" dirty="0" smtClean="0">
                <a:solidFill>
                  <a:srgbClr val="C00000"/>
                </a:solidFill>
              </a:rPr>
              <a:t>кивер</a:t>
            </a:r>
            <a:r>
              <a:rPr lang="ru-RU" sz="2800" b="1" i="1" dirty="0" smtClean="0"/>
              <a:t> чистил весь избитый,</a:t>
            </a:r>
          </a:p>
          <a:p>
            <a:pPr>
              <a:buNone/>
            </a:pPr>
            <a:r>
              <a:rPr lang="ru-RU" sz="2800" b="1" i="1" dirty="0" smtClean="0"/>
              <a:t>Кто </a:t>
            </a:r>
            <a:r>
              <a:rPr lang="ru-RU" sz="2800" b="1" i="1" dirty="0" smtClean="0">
                <a:solidFill>
                  <a:srgbClr val="C00000"/>
                </a:solidFill>
              </a:rPr>
              <a:t>штык</a:t>
            </a:r>
            <a:r>
              <a:rPr lang="ru-RU" sz="2800" b="1" i="1" dirty="0" smtClean="0"/>
              <a:t> точил, ворча сердито,</a:t>
            </a:r>
          </a:p>
          <a:p>
            <a:pPr>
              <a:buNone/>
            </a:pPr>
            <a:r>
              <a:rPr lang="ru-RU" sz="2800" b="1" i="1" dirty="0" smtClean="0"/>
              <a:t>Кусая длинный ус…»</a:t>
            </a:r>
          </a:p>
          <a:p>
            <a:pPr algn="r">
              <a:buNone/>
            </a:pPr>
            <a:r>
              <a:rPr lang="ru-RU" sz="2800" dirty="0" smtClean="0"/>
              <a:t>(М.Ю.Лермонтов </a:t>
            </a:r>
          </a:p>
          <a:p>
            <a:pPr algn="r">
              <a:buNone/>
            </a:pPr>
            <a:r>
              <a:rPr lang="ru-RU" sz="2800" dirty="0" smtClean="0"/>
              <a:t>Стихотворение «Бородино»)</a:t>
            </a:r>
            <a:endParaRPr lang="ru-RU" sz="2800" dirty="0"/>
          </a:p>
        </p:txBody>
      </p:sp>
      <p:pic>
        <p:nvPicPr>
          <p:cNvPr id="4" name="Picture 4" descr="http://im5-tub-ru.yandex.net/i?id=354644726-10-72&amp;n=5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52320" y="836712"/>
            <a:ext cx="1085850" cy="1428750"/>
          </a:xfrm>
          <a:prstGeom prst="rect">
            <a:avLst/>
          </a:prstGeom>
          <a:noFill/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763399">
            <a:off x="6997091" y="2771996"/>
            <a:ext cx="1439819" cy="19116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76672"/>
            <a:ext cx="8229600" cy="1143000"/>
          </a:xfrm>
        </p:spPr>
        <p:txBody>
          <a:bodyPr/>
          <a:lstStyle/>
          <a:p>
            <a:r>
              <a:rPr lang="ru-RU" b="1" dirty="0" smtClean="0"/>
              <a:t>Пушкин Александр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92500" lnSpcReduction="20000"/>
          </a:bodyPr>
          <a:lstStyle/>
          <a:p>
            <a:pPr marL="0" indent="0" algn="r">
              <a:buNone/>
            </a:pPr>
            <a:endParaRPr lang="ru-RU" sz="3000" b="1" i="1" dirty="0" smtClean="0"/>
          </a:p>
          <a:p>
            <a:pPr marL="0" indent="0">
              <a:buNone/>
            </a:pPr>
            <a:r>
              <a:rPr lang="ru-RU" sz="3000" b="1" i="1" dirty="0" smtClean="0"/>
              <a:t>«…Сраженья страшный час настанет,</a:t>
            </a:r>
            <a:br>
              <a:rPr lang="ru-RU" sz="3000" b="1" i="1" dirty="0" smtClean="0"/>
            </a:br>
            <a:r>
              <a:rPr lang="ru-RU" sz="3000" b="1" i="1" dirty="0" smtClean="0"/>
              <a:t>В ряды ядро со треском грянет;</a:t>
            </a:r>
            <a:br>
              <a:rPr lang="ru-RU" sz="3000" b="1" i="1" dirty="0" smtClean="0"/>
            </a:br>
            <a:r>
              <a:rPr lang="ru-RU" sz="3000" b="1" i="1" dirty="0" smtClean="0"/>
              <a:t>А ты, над ухарским седлом,</a:t>
            </a:r>
            <a:br>
              <a:rPr lang="ru-RU" sz="3000" b="1" i="1" dirty="0" smtClean="0"/>
            </a:br>
            <a:r>
              <a:rPr lang="ru-RU" sz="3000" b="1" i="1" dirty="0" smtClean="0"/>
              <a:t>Рассудка, памяти не тратишь:</a:t>
            </a:r>
            <a:br>
              <a:rPr lang="ru-RU" sz="3000" b="1" i="1" dirty="0" smtClean="0"/>
            </a:br>
            <a:r>
              <a:rPr lang="ru-RU" sz="3000" b="1" i="1" dirty="0" smtClean="0"/>
              <a:t>Сперва кудрявый ус ухватишь,</a:t>
            </a:r>
            <a:br>
              <a:rPr lang="ru-RU" sz="3000" b="1" i="1" dirty="0" smtClean="0"/>
            </a:br>
            <a:r>
              <a:rPr lang="ru-RU" sz="3000" b="1" i="1" dirty="0" smtClean="0"/>
              <a:t>А </a:t>
            </a:r>
            <a:r>
              <a:rPr lang="ru-RU" sz="3000" b="1" i="1" dirty="0" smtClean="0">
                <a:solidFill>
                  <a:srgbClr val="C00000"/>
                </a:solidFill>
              </a:rPr>
              <a:t>саблю</a:t>
            </a:r>
            <a:r>
              <a:rPr lang="ru-RU" sz="3000" b="1" i="1" dirty="0" smtClean="0"/>
              <a:t> верную потом…»</a:t>
            </a:r>
          </a:p>
          <a:p>
            <a:pPr marL="0" indent="0" algn="r">
              <a:buNone/>
            </a:pPr>
            <a:r>
              <a:rPr lang="ru-RU" sz="3000" b="1" i="1" dirty="0" smtClean="0"/>
              <a:t/>
            </a:r>
            <a:br>
              <a:rPr lang="ru-RU" sz="3000" b="1" i="1" dirty="0" smtClean="0"/>
            </a:br>
            <a:r>
              <a:rPr lang="ru-RU" sz="3000" b="1" i="1" dirty="0" smtClean="0"/>
              <a:t/>
            </a:r>
            <a:br>
              <a:rPr lang="ru-RU" sz="3000" b="1" i="1" dirty="0" smtClean="0"/>
            </a:br>
            <a:r>
              <a:rPr lang="ru-RU" sz="3000" dirty="0" smtClean="0"/>
              <a:t>(Александр Сергеевич Пушкин </a:t>
            </a:r>
          </a:p>
          <a:p>
            <a:pPr marL="0" indent="0" algn="r">
              <a:buNone/>
            </a:pPr>
            <a:r>
              <a:rPr lang="ru-RU" sz="3000" dirty="0" smtClean="0"/>
              <a:t>Ода «Усы»)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endParaRPr lang="ru-RU" dirty="0"/>
          </a:p>
        </p:txBody>
      </p:sp>
      <p:pic>
        <p:nvPicPr>
          <p:cNvPr id="5122" name="Picture 2" descr="http://img-fotki.yandex.ru/get/4203/svetikhr.d0/0_33eb1_7af639e1_XL"/>
          <p:cNvPicPr>
            <a:picLocks noChangeAspect="1" noChangeArrowheads="1"/>
          </p:cNvPicPr>
          <p:nvPr/>
        </p:nvPicPr>
        <p:blipFill>
          <a:blip r:embed="rId2" cstate="print">
            <a:grayscl/>
          </a:blip>
          <a:srcRect l="16384" t="5891" r="20422" b="37165"/>
          <a:stretch>
            <a:fillRect/>
          </a:stretch>
        </p:blipFill>
        <p:spPr bwMode="auto">
          <a:xfrm flipH="1">
            <a:off x="6948264" y="476672"/>
            <a:ext cx="1872208" cy="2088232"/>
          </a:xfrm>
          <a:prstGeom prst="rect">
            <a:avLst/>
          </a:prstGeom>
          <a:noFill/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763399">
            <a:off x="1884522" y="4356173"/>
            <a:ext cx="1439819" cy="19116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Денис Давыдов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1196752"/>
            <a:ext cx="8075240" cy="5400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b="1" i="1" dirty="0" smtClean="0"/>
              <a:t>«…Вместо зеркала сияет</a:t>
            </a:r>
            <a:br>
              <a:rPr lang="ru-RU" sz="2800" b="1" i="1" dirty="0" smtClean="0"/>
            </a:br>
            <a:r>
              <a:rPr lang="ru-RU" sz="2800" b="1" i="1" dirty="0" smtClean="0"/>
              <a:t>Ясной </a:t>
            </a:r>
            <a:r>
              <a:rPr lang="ru-RU" sz="2800" b="1" i="1" dirty="0" smtClean="0">
                <a:solidFill>
                  <a:srgbClr val="C00000"/>
                </a:solidFill>
              </a:rPr>
              <a:t>сабли</a:t>
            </a:r>
            <a:r>
              <a:rPr lang="ru-RU" sz="2800" b="1" i="1" dirty="0" smtClean="0"/>
              <a:t> полоса:</a:t>
            </a:r>
            <a:br>
              <a:rPr lang="ru-RU" sz="2800" b="1" i="1" dirty="0" smtClean="0"/>
            </a:br>
            <a:r>
              <a:rPr lang="ru-RU" sz="2800" b="1" i="1" dirty="0" smtClean="0"/>
              <a:t>Он по ней лишь поправляет</a:t>
            </a:r>
            <a:br>
              <a:rPr lang="ru-RU" sz="2800" b="1" i="1" dirty="0" smtClean="0"/>
            </a:br>
            <a:r>
              <a:rPr lang="ru-RU" sz="2800" b="1" i="1" dirty="0" smtClean="0"/>
              <a:t>Два любезные уса.</a:t>
            </a:r>
          </a:p>
          <a:p>
            <a:pPr marL="0" indent="0">
              <a:buNone/>
            </a:pPr>
            <a:r>
              <a:rPr lang="ru-RU" sz="2800" b="1" i="1" dirty="0" smtClean="0"/>
              <a:t>Нет курильниц, может статься, -</a:t>
            </a:r>
            <a:br>
              <a:rPr lang="ru-RU" sz="2800" b="1" i="1" dirty="0" smtClean="0"/>
            </a:br>
            <a:r>
              <a:rPr lang="ru-RU" sz="2800" b="1" i="1" dirty="0" smtClean="0"/>
              <a:t>Зато трубка с табаком;</a:t>
            </a:r>
            <a:br>
              <a:rPr lang="ru-RU" sz="2800" b="1" i="1" dirty="0" smtClean="0"/>
            </a:br>
            <a:r>
              <a:rPr lang="ru-RU" sz="2800" b="1" i="1" dirty="0" smtClean="0"/>
              <a:t>Нет картин - да заменятся</a:t>
            </a:r>
            <a:br>
              <a:rPr lang="ru-RU" sz="2800" b="1" i="1" dirty="0" smtClean="0"/>
            </a:br>
            <a:r>
              <a:rPr lang="ru-RU" sz="2800" b="1" i="1" dirty="0" smtClean="0">
                <a:solidFill>
                  <a:srgbClr val="C00000"/>
                </a:solidFill>
              </a:rPr>
              <a:t>Ташкой</a:t>
            </a:r>
            <a:r>
              <a:rPr lang="ru-RU" sz="2800" b="1" i="1" dirty="0" smtClean="0"/>
              <a:t> с царским вензелем!..»»</a:t>
            </a:r>
          </a:p>
          <a:p>
            <a:pPr marL="0" indent="0">
              <a:buNone/>
            </a:pPr>
            <a:endParaRPr lang="ru-RU" sz="2800" b="1" i="1" dirty="0" smtClean="0"/>
          </a:p>
          <a:p>
            <a:pPr marL="0" indent="0" algn="r">
              <a:buNone/>
            </a:pPr>
            <a:r>
              <a:rPr lang="ru-RU" sz="2800" dirty="0" smtClean="0"/>
              <a:t>(Денис Васильевич Давыдов</a:t>
            </a:r>
            <a:br>
              <a:rPr lang="ru-RU" sz="2800" dirty="0" smtClean="0"/>
            </a:br>
            <a:r>
              <a:rPr lang="ru-RU" sz="2800" dirty="0" smtClean="0"/>
              <a:t>Стихотворение «</a:t>
            </a:r>
            <a:r>
              <a:rPr lang="ru-RU" sz="2800" dirty="0" err="1" smtClean="0"/>
              <a:t>Бурцову</a:t>
            </a:r>
            <a:r>
              <a:rPr lang="ru-RU" sz="2800" dirty="0" smtClean="0"/>
              <a:t>. </a:t>
            </a:r>
            <a:r>
              <a:rPr lang="ru-RU" sz="2800" dirty="0" err="1" smtClean="0"/>
              <a:t>Призывание</a:t>
            </a:r>
            <a:r>
              <a:rPr lang="ru-RU" sz="2800" dirty="0" smtClean="0"/>
              <a:t> на пунш») </a:t>
            </a:r>
            <a:endParaRPr lang="ru-RU" sz="2800" b="1" i="1" dirty="0" smtClean="0"/>
          </a:p>
        </p:txBody>
      </p:sp>
      <p:pic>
        <p:nvPicPr>
          <p:cNvPr id="6148" name="Picture 4" descr="http://im0-tub-ru.yandex.net/i?id=288963890-20-72&amp;n=5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52320" y="692696"/>
            <a:ext cx="1206168" cy="1644774"/>
          </a:xfrm>
          <a:prstGeom prst="rect">
            <a:avLst/>
          </a:prstGeom>
          <a:noFill/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763399">
            <a:off x="6709056" y="3060028"/>
            <a:ext cx="1439819" cy="19116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Задание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57224" y="1783357"/>
            <a:ext cx="7715304" cy="4525963"/>
          </a:xfrm>
        </p:spPr>
        <p:txBody>
          <a:bodyPr>
            <a:normAutofit lnSpcReduction="10000"/>
          </a:bodyPr>
          <a:lstStyle/>
          <a:p>
            <a:pPr indent="12700" algn="just">
              <a:buNone/>
            </a:pPr>
            <a:r>
              <a:rPr lang="ru-RU" dirty="0" smtClean="0"/>
              <a:t>   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В  стихах  поэтов 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XIX 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века, отрывки из которых вы только что прочитали, встречались  упоминания  о  деталях  гусарского</a:t>
            </a:r>
            <a:r>
              <a:rPr lang="ru-RU" dirty="0" smtClean="0">
                <a:solidFill>
                  <a:schemeClr val="bg1"/>
                </a:solidFill>
              </a:rPr>
              <a:t>.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обмундирования.                                    Далее просмотрите иллюстрации и прочтите задания. К названиям  деталей  обмундирования из  предложенных вариантов  ответов выберите только один  правильный  и  запишите его номер.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1238</TotalTime>
  <Words>450</Words>
  <Application>Microsoft Office PowerPoint</Application>
  <PresentationFormat>Экран (4:3)</PresentationFormat>
  <Paragraphs>129</Paragraphs>
  <Slides>25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Тема Office</vt:lpstr>
      <vt:lpstr>«…Среди копий и мечей. …Ты - гусар гусаров! Ты - на ухарском коне - Жесточайший из угаров И наездник на войне!» (Денис  Давыдов) </vt:lpstr>
      <vt:lpstr>Денис Давыдов</vt:lpstr>
      <vt:lpstr>Владимир Чекмарев </vt:lpstr>
      <vt:lpstr>Михаил  Лермонтов </vt:lpstr>
      <vt:lpstr>Михаил Кузмин </vt:lpstr>
      <vt:lpstr>Михаил  Лермонтов</vt:lpstr>
      <vt:lpstr>Пушкин Александр</vt:lpstr>
      <vt:lpstr>Денис Давыдов</vt:lpstr>
      <vt:lpstr>Задание:</vt:lpstr>
      <vt:lpstr>Слайд 10</vt:lpstr>
      <vt:lpstr>Слайд 11</vt:lpstr>
      <vt:lpstr>Слайд 12</vt:lpstr>
      <vt:lpstr>Слайд 13</vt:lpstr>
      <vt:lpstr>Слайд 14</vt:lpstr>
      <vt:lpstr>Слайд 15</vt:lpstr>
      <vt:lpstr>А теперь….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Пётр Вяземский</vt:lpstr>
      <vt:lpstr>Работу  выполнили: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«…Как  на  фронт  меня  мать  провожала…»</dc:title>
  <dc:creator>А</dc:creator>
  <cp:lastModifiedBy>335-320-g</cp:lastModifiedBy>
  <cp:revision>76</cp:revision>
  <dcterms:created xsi:type="dcterms:W3CDTF">2012-04-12T06:22:48Z</dcterms:created>
  <dcterms:modified xsi:type="dcterms:W3CDTF">2014-12-12T06:09:52Z</dcterms:modified>
</cp:coreProperties>
</file>