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rio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voencentr-rf.ru/prog/kniga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ero-1812.narod.ru/index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hrono.ru/1812ru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empire.ru/voyny-rossiyskoy-imperii/otechestvennaya-voyna-1812-goda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.ru/museum/1812/Persons/VGZD/index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y-of-wars.ru/nagradi/37-nagradnye-medali-otechestvennoj-vojny-1812-goda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772400" cy="2655897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ВОИНСКИЕ ЗВАНИЯ</a:t>
            </a:r>
            <a:endParaRPr lang="ru-RU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5929330"/>
            <a:ext cx="6557986" cy="638164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Составитель заданий: учитель Истории и культуры Санкт-Петербурга Мещерякова М.Н.</a:t>
            </a:r>
          </a:p>
          <a:p>
            <a:r>
              <a:rPr lang="ru-RU" dirty="0" smtClean="0"/>
              <a:t>Автор  электронной презентации: зав</a:t>
            </a:r>
            <a:r>
              <a:rPr lang="en-US" dirty="0" smtClean="0"/>
              <a:t>e</a:t>
            </a:r>
            <a:r>
              <a:rPr lang="ru-RU" dirty="0" smtClean="0"/>
              <a:t>дующая библиотекой Морозова И.В.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214290"/>
            <a:ext cx="819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Библиотечно-информационный центр ГБОУ школы № 335 Пушкинского р-на СПб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1. Какое воинское звание носил князь М.И. Кутузов?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Где </a:t>
            </a:r>
            <a:r>
              <a:rPr lang="ru-RU" sz="3100" b="1" dirty="0" smtClean="0"/>
              <a:t>в Санкт-Петербурге можно встретить упоминание о нем?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257544" cy="3900502"/>
          </a:xfrm>
          <a:solidFill>
            <a:schemeClr val="accent1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Генералиссимус 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Генерал-аншеф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Генерал - фельдмаршал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Набережная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Станция метро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Проспект</a:t>
            </a:r>
          </a:p>
          <a:p>
            <a:pPr>
              <a:buNone/>
            </a:pPr>
            <a:r>
              <a:rPr lang="ru-RU" dirty="0" smtClean="0"/>
              <a:t> 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428596" y="5857892"/>
            <a:ext cx="3500462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 НАЙТИ…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428736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143372" y="5929330"/>
            <a:ext cx="47148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134679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http://www.patrio.ru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134679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134679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http://window.edu.ru/resource/986/51986</a:t>
            </a:r>
            <a:r>
              <a:rPr lang="ru-RU" dirty="0" smtClean="0">
                <a:solidFill>
                  <a:srgbClr val="134679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  <a:hlinkClick r:id="rId3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 l="8787" t="25105" r="38494" b="32531"/>
          <a:stretch>
            <a:fillRect/>
          </a:stretch>
        </p:blipFill>
        <p:spPr bwMode="auto">
          <a:xfrm>
            <a:off x="4357686" y="3786190"/>
            <a:ext cx="3000364" cy="19288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2. В </a:t>
            </a:r>
            <a:r>
              <a:rPr lang="ru-RU" sz="2800" b="1" dirty="0" smtClean="0"/>
              <a:t>каком чине Д.В.Давыдов служил в Ахтырском Гусарском полку в армии Багратиона? Как   увековечена память о  нем в нашем городе?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9"/>
            <a:ext cx="3357586" cy="3929090"/>
          </a:xfrm>
          <a:solidFill>
            <a:schemeClr val="accent1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Полковник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Лейтенант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Генерал- майор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Памятник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Проспект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Портрет в Военной </a:t>
            </a:r>
            <a:r>
              <a:rPr lang="ru-RU" dirty="0" smtClean="0">
                <a:solidFill>
                  <a:schemeClr val="bg1"/>
                </a:solidFill>
              </a:rPr>
              <a:t>галерее Зимнего </a:t>
            </a:r>
            <a:r>
              <a:rPr lang="ru-RU" dirty="0" smtClean="0">
                <a:solidFill>
                  <a:schemeClr val="bg1"/>
                </a:solidFill>
              </a:rPr>
              <a:t>дворца</a:t>
            </a:r>
          </a:p>
          <a:p>
            <a:pPr>
              <a:buNone/>
            </a:pPr>
            <a:r>
              <a:rPr lang="ru-RU" dirty="0" smtClean="0"/>
              <a:t> 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714348" y="5786454"/>
            <a:ext cx="3500462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 НАЙТИ…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14488"/>
            <a:ext cx="407196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857752" y="5786454"/>
            <a:ext cx="30003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134679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http://www.rosvoencentr-rf.ru/prog/kniga.pdf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00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3. В переводе с арабского его воинское звание  звучит как «владыка морей». Верой и правдой служил он России, начиная с царствования Екатерины Великой. Его изображение сохранилось в городском пространстве на памятнике императрицы среди девяти самых приближенных царедворцев. Как зовут этого человека, и какое звание он носил? Чем он прославился перед Отечеством в войне 1812года?</a:t>
            </a:r>
            <a:br>
              <a:rPr lang="ru-RU" sz="2800" b="1" dirty="0" smtClean="0"/>
            </a:br>
            <a:r>
              <a:rPr lang="ru-RU" sz="2800" b="1" dirty="0" smtClean="0"/>
              <a:t> 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429000"/>
            <a:ext cx="1714512" cy="3125791"/>
          </a:xfrm>
          <a:solidFill>
            <a:schemeClr val="accent1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Ф</a:t>
            </a:r>
            <a:r>
              <a:rPr lang="ru-RU" dirty="0" smtClean="0">
                <a:solidFill>
                  <a:schemeClr val="bg1"/>
                </a:solidFill>
              </a:rPr>
              <a:t>. Ушаков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С. Макаров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Чичагов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Адмирал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Полковник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Маршал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571736" y="5643578"/>
            <a:ext cx="2643206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 НАЙТИ…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357562"/>
            <a:ext cx="2928958" cy="21431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14910" y="5786454"/>
            <a:ext cx="3929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/>
              </a:rPr>
              <a:t>http://</a:t>
            </a:r>
            <a:r>
              <a:rPr lang="ru-RU" dirty="0" smtClean="0">
                <a:hlinkClick r:id="rId3"/>
              </a:rPr>
              <a:t>hero-1812.narod.ru/index.html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http://www.hrono.ru/1812ru.php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357562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4.Среди парадных залов Зимнего дворца есть залы, посвященные доблести русского воинства и оружия. Один из них связан с воинским званием. </a:t>
            </a:r>
            <a:r>
              <a:rPr lang="ru-RU" sz="2800" b="1" dirty="0" smtClean="0"/>
              <a:t>                                        Как </a:t>
            </a:r>
            <a:r>
              <a:rPr lang="ru-RU" sz="2800" b="1" dirty="0" smtClean="0"/>
              <a:t>он называется и почему?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7"/>
            <a:ext cx="3714776" cy="3214711"/>
          </a:xfrm>
          <a:solidFill>
            <a:schemeClr val="accent1"/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Георгиевский зал</a:t>
            </a:r>
            <a:endParaRPr lang="ru-RU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Кавалерский зал</a:t>
            </a:r>
            <a:endParaRPr lang="ru-RU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Фельдмаршальский зал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Встречали победителей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Стены украшены портретами 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Встречали придворных</a:t>
            </a:r>
          </a:p>
          <a:p>
            <a:pPr>
              <a:buNone/>
            </a:pPr>
            <a:r>
              <a:rPr lang="ru-RU" dirty="0" smtClean="0"/>
              <a:t> 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857224" y="5715016"/>
            <a:ext cx="3500462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 НАЙТИ…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000240"/>
            <a:ext cx="4214842" cy="32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429124" y="57150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hlinkClick r:id="rId3"/>
              </a:rPr>
              <a:t>http://www.rusempire.ru/voyny-rossiyskoy-imperii/otechestvennaya-voyna-1812-goda.html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66" cy="114298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5. В 1835  году А.С.Пушкин написал стихотворение «Полководец</a:t>
            </a:r>
            <a:r>
              <a:rPr lang="ru-RU" sz="2000" b="1" dirty="0" smtClean="0"/>
              <a:t>»: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dirty="0" smtClean="0"/>
              <a:t>Как называется </a:t>
            </a:r>
            <a:r>
              <a:rPr lang="ru-RU" sz="2000" b="1" dirty="0" smtClean="0"/>
              <a:t>зал, описанный в стихах?                                                                                             </a:t>
            </a:r>
            <a:br>
              <a:rPr lang="ru-RU" sz="2000" b="1" dirty="0" smtClean="0"/>
            </a:br>
            <a:r>
              <a:rPr lang="ru-RU" sz="2000" b="1" dirty="0" smtClean="0"/>
              <a:t>Кто </a:t>
            </a:r>
            <a:r>
              <a:rPr lang="ru-RU" sz="2000" b="1" dirty="0" smtClean="0"/>
              <a:t>изображен на портретах? </a:t>
            </a:r>
            <a:r>
              <a:rPr lang="ru-RU" sz="2000" b="1" dirty="0" smtClean="0"/>
              <a:t>                                                                                                          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Сколько </a:t>
            </a:r>
            <a:r>
              <a:rPr lang="ru-RU" sz="2000" b="1" dirty="0" err="1" smtClean="0"/>
              <a:t>военноначальников</a:t>
            </a:r>
            <a:r>
              <a:rPr lang="ru-RU" sz="2000" b="1" dirty="0" smtClean="0"/>
              <a:t> </a:t>
            </a:r>
            <a:r>
              <a:rPr lang="ru-RU" sz="2000" b="1" dirty="0" smtClean="0"/>
              <a:t>там изображено?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7"/>
            <a:ext cx="3286116" cy="4071967"/>
          </a:xfrm>
          <a:solidFill>
            <a:schemeClr val="accent1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Георгиевский зал</a:t>
            </a:r>
            <a:endParaRPr lang="ru-RU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Галерея 1812 года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Кавалерский зал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332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500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285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85720" y="5786454"/>
            <a:ext cx="285752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 НАЙТИ…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b="20556"/>
          <a:stretch>
            <a:fillRect/>
          </a:stretch>
        </p:blipFill>
        <p:spPr bwMode="auto">
          <a:xfrm>
            <a:off x="6215074" y="5143512"/>
            <a:ext cx="2505075" cy="1571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1214422"/>
            <a:ext cx="5072130" cy="4357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 русского царя в чертогах есть палата:</a:t>
            </a:r>
            <a:b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Она не золотом, не бархатом богата;</a:t>
            </a:r>
            <a:b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 в ней алмаз венца хранится за стеклом;</a:t>
            </a:r>
            <a:b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 сверху донизу, во всю длину, кругом, </a:t>
            </a:r>
            <a:b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Своею </a:t>
            </a:r>
            <a:r>
              <a:rPr kumimoji="0" lang="ru-RU" sz="1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кистию</a:t>
            </a:r>
            <a: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свободной и широкой</a:t>
            </a:r>
            <a:b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Ее разрисовал художник </a:t>
            </a:r>
            <a:r>
              <a:rPr kumimoji="0" lang="ru-RU" sz="1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быстроокой</a:t>
            </a:r>
            <a: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b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Тут нет ни сельских нимф, ни девственных   мадонн,                                        </a:t>
            </a:r>
            <a:b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Ни фавнов с чашами, ни полногрудых жен,</a:t>
            </a:r>
            <a:b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Ни плясок, ни охот,- а все плащи да шпаги,</a:t>
            </a:r>
            <a:b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Да лица полные воинственной отваги.</a:t>
            </a:r>
            <a:b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Толпою тесною художник поместил</a:t>
            </a:r>
            <a:b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Сюда начальников народных наших сил,</a:t>
            </a:r>
            <a:b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Покрытых славою чудесного похода</a:t>
            </a:r>
            <a:b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вечной памятью двенадцатого года.</a:t>
            </a:r>
            <a:b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Нередко медленно меж ними я брожу</a:t>
            </a:r>
            <a:b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на знакомые их образы гляжу,</a:t>
            </a:r>
            <a:b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И, мнится, слышу их воинственные клики…</a:t>
            </a:r>
            <a:b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5643578"/>
            <a:ext cx="2786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/>
              </a:rPr>
              <a:t>http://www.museum.ru</a:t>
            </a:r>
            <a:r>
              <a:rPr lang="ru-RU" dirty="0" smtClean="0">
                <a:hlinkClick r:id="rId3"/>
              </a:rPr>
              <a:t>/</a:t>
            </a:r>
          </a:p>
          <a:p>
            <a:r>
              <a:rPr lang="ru-RU" dirty="0" err="1" smtClean="0">
                <a:hlinkClick r:id="rId3"/>
              </a:rPr>
              <a:t>museum</a:t>
            </a:r>
            <a:r>
              <a:rPr lang="ru-RU" dirty="0" smtClean="0">
                <a:hlinkClick r:id="rId3"/>
              </a:rPr>
              <a:t>/1812/</a:t>
            </a:r>
            <a:r>
              <a:rPr lang="ru-RU" dirty="0" err="1" smtClean="0">
                <a:hlinkClick r:id="rId3"/>
              </a:rPr>
              <a:t>Persons</a:t>
            </a:r>
            <a:r>
              <a:rPr lang="ru-RU" dirty="0" smtClean="0">
                <a:hlinkClick r:id="rId3"/>
              </a:rPr>
              <a:t>/V</a:t>
            </a:r>
          </a:p>
          <a:p>
            <a:r>
              <a:rPr lang="ru-RU" dirty="0" smtClean="0">
                <a:hlinkClick r:id="rId3"/>
              </a:rPr>
              <a:t>GZD/</a:t>
            </a:r>
            <a:r>
              <a:rPr lang="ru-RU" dirty="0" err="1" smtClean="0">
                <a:hlinkClick r:id="rId3"/>
              </a:rPr>
              <a:t>index.html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6</a:t>
            </a:r>
            <a:r>
              <a:rPr lang="ru-RU" sz="2800" b="1" dirty="0" smtClean="0"/>
              <a:t>. М.Б</a:t>
            </a:r>
            <a:r>
              <a:rPr lang="ru-RU" sz="2800" b="1" dirty="0" smtClean="0"/>
              <a:t>. Барклай де Толли прошел путь от корнета до генерала за 21 год. Незабываемая заслуга в сохранении армии, в первый наиболее тяжелый период войны. Награжден многими орденами и медалями, в том числе полный Георгиевский кавалер. Его талант полководца ценил, как император Александр, так и М.И. Кутузов. Как в городском пространстве увековечена его память? В каком звании он закончил службу?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357562"/>
            <a:ext cx="2714644" cy="3197229"/>
          </a:xfrm>
          <a:solidFill>
            <a:schemeClr val="accent1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 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Улица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Площадь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Памятник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Генералиссимус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Фельдмаршал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Генерал- лейтенант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357554" y="5857892"/>
            <a:ext cx="3500462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 НАЙТИ…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357562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000892" y="5103674"/>
            <a:ext cx="21431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/>
              </a:rPr>
              <a:t>http://history-of-wars.ru/nagradi/37-nagradnye-medali-otechestvennoj-vojny-1812-goda.html</a:t>
            </a:r>
            <a:endParaRPr lang="ru-RU" dirty="0"/>
          </a:p>
        </p:txBody>
      </p:sp>
      <p:pic>
        <p:nvPicPr>
          <p:cNvPr id="1026" name="Picture 2" descr="Книга &quot;Городские имена сегодня и вчера: Петербургская топонимика: Справочник-путеводитель&quot; - купить книгу ISBN 5-86038-023-2 с 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2928934"/>
            <a:ext cx="1357322" cy="21544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289</Words>
  <PresentationFormat>Экран (4:3)</PresentationFormat>
  <Paragraphs>81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ВОИНСКИЕ ЗВАНИЯ</vt:lpstr>
      <vt:lpstr>1. Какое воинское звание носил князь М.И. Кутузов?  Где в Санкт-Петербурге можно встретить упоминание о нем?  </vt:lpstr>
      <vt:lpstr>2. В каком чине Д.В.Давыдов служил в Ахтырском Гусарском полку в армии Багратиона? Как   увековечена память о  нем в нашем городе? </vt:lpstr>
      <vt:lpstr>3. В переводе с арабского его воинское звание  звучит как «владыка морей». Верой и правдой служил он России, начиная с царствования Екатерины Великой. Его изображение сохранилось в городском пространстве на памятнике императрицы среди девяти самых приближенных царедворцев. Как зовут этого человека, и какое звание он носил? Чем он прославился перед Отечеством в войне 1812года?   </vt:lpstr>
      <vt:lpstr>4.Среди парадных залов Зимнего дворца есть залы, посвященные доблести русского воинства и оружия. Один из них связан с воинским званием.                                         Как он называется и почему? </vt:lpstr>
      <vt:lpstr>5. В 1835  году А.С.Пушкин написал стихотворение «Полководец»: Как называется зал, описанный в стихах?                                                                                              Кто изображен на портретах?                                                                                                             Сколько военноначальников там изображено? </vt:lpstr>
      <vt:lpstr>6. М.Б. Барклай де Толли прошел путь от корнета до генерала за 21 год. Незабываемая заслуга в сохранении армии, в первый наиболее тяжелый период войны. Награжден многими орденами и медалями, в том числе полный Георгиевский кавалер. Его талант полководца ценил, как император Александр, так и М.И. Кутузов. Как в городском пространстве увековечена его память? В каком звании он закончил службу?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ВОИНСКИЕ ЗВАНИЯ</dc:title>
  <cp:lastModifiedBy>335-320-g</cp:lastModifiedBy>
  <cp:revision>11</cp:revision>
  <dcterms:modified xsi:type="dcterms:W3CDTF">2014-12-12T08:22:54Z</dcterms:modified>
</cp:coreProperties>
</file>