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71" r:id="rId15"/>
    <p:sldId id="268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5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9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32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4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8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0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8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E903-E123-4172-9B72-0AC2EF265C9A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509E48-0621-4FB4-8DDD-D122A81FC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8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286" y="1"/>
            <a:ext cx="10755085" cy="6429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Наследие Византии, православной Руси, Петербурга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4800" dirty="0" smtClean="0"/>
              <a:t>Какое наследие оставила Византия Руси?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 smtClean="0"/>
              <a:t>Подготовила: учитель истории</a:t>
            </a:r>
          </a:p>
          <a:p>
            <a:pPr marL="0" indent="0" algn="r">
              <a:buNone/>
            </a:pPr>
            <a:r>
              <a:rPr lang="ru-RU" sz="2000" dirty="0" smtClean="0"/>
              <a:t> и культуры СПБ ГБОУ №471 </a:t>
            </a:r>
          </a:p>
          <a:p>
            <a:pPr marL="0" indent="0" algn="r">
              <a:buNone/>
            </a:pPr>
            <a:r>
              <a:rPr lang="ru-RU" sz="2000" dirty="0" smtClean="0"/>
              <a:t>Воробьева Мария Николаевна</a:t>
            </a:r>
          </a:p>
          <a:p>
            <a:pPr marL="0" indent="0" algn="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66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43" y="391885"/>
            <a:ext cx="10038669" cy="6154057"/>
          </a:xfrm>
        </p:spPr>
        <p:txBody>
          <a:bodyPr/>
          <a:lstStyle/>
          <a:p>
            <a:pPr algn="ctr"/>
            <a:r>
              <a:rPr lang="ru-RU" sz="2400" b="1" dirty="0" smtClean="0"/>
              <a:t>Как и много веков назад, сейчас  местом общения верующего  с Богом считается храм.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r>
              <a:rPr lang="ru-RU" dirty="0" smtClean="0"/>
              <a:t>Современный храм оформляется  по старинным строгим правилам – церковным канонам.  Вход  в храм располагается с западной стороны. Алтарь находится в восточной стороне.  Алтарь – главнейшая часть храма, куда можно входить только священнослужителю. Он отделяется иконостасом от центральной части храма, где молятся верующие.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Храм называется в честь религиозного праздника или святого.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34" y="4815080"/>
            <a:ext cx="1114605" cy="970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03" y="4655126"/>
            <a:ext cx="854235" cy="1032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7" y="4815080"/>
            <a:ext cx="805126" cy="1089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77" y="4566108"/>
            <a:ext cx="1052253" cy="12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9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15" y="4035226"/>
            <a:ext cx="831292" cy="7322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2" y="4275117"/>
            <a:ext cx="784083" cy="65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6" y="522513"/>
            <a:ext cx="10218057" cy="611051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Много сотен лет в православии существуют церковные обряды.  По христианскому учению они имеют чудодейственную силу. Главные из них – таинства: крещение, миропомазание, брак (венчание), причащение, покаяние (исповедь)… Каждый день в храмах проходят богослужения – службы.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75" y="5204431"/>
            <a:ext cx="1250764" cy="1297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84" y="5185400"/>
            <a:ext cx="1053213" cy="13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029" y="188685"/>
            <a:ext cx="9951583" cy="6342743"/>
          </a:xfrm>
        </p:spPr>
        <p:txBody>
          <a:bodyPr/>
          <a:lstStyle/>
          <a:p>
            <a:r>
              <a:rPr lang="ru-RU" b="1" dirty="0" smtClean="0"/>
              <a:t>На Руси почитали святых, принятых православием от Византии. Но у Русской православной церкви были и святые из числа россиян (более 500).</a:t>
            </a:r>
          </a:p>
          <a:p>
            <a:r>
              <a:rPr lang="ru-RU" b="1" dirty="0" smtClean="0"/>
              <a:t>За праведные дела : помощь Отечеству, ближним, подвиги, совершаемые во имя Бога, за мученическую смерть – церковь объявила святыми князя Владимира, князя Александра Невского, монаха Сергия Радонежского и многих других.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36" y="5412215"/>
            <a:ext cx="953303" cy="1244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42" y="5596393"/>
            <a:ext cx="624490" cy="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892" y="290285"/>
            <a:ext cx="8915400" cy="53306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Лучшими сооружениями на Руси были храмы. Средневековые строители создали подлинные шедевры архитектуры.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93" y="2860586"/>
            <a:ext cx="1542704" cy="1398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0" y="1973624"/>
            <a:ext cx="1377626" cy="1125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00" y="2700533"/>
            <a:ext cx="1058068" cy="1090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63" y="5031831"/>
            <a:ext cx="1014754" cy="10216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22" y="5147626"/>
            <a:ext cx="1335312" cy="13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1" y="391885"/>
            <a:ext cx="9908041" cy="61830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Лучшие произведения ремесленников украшали церкви. Над их интерьерами работали кузнецы, резчики по дереву, каменотесы.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4" y="5421904"/>
            <a:ext cx="1194130" cy="973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2" y="3118991"/>
            <a:ext cx="992249" cy="1121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78" y="3745704"/>
            <a:ext cx="1806917" cy="11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857" y="304799"/>
            <a:ext cx="10479314" cy="6226629"/>
          </a:xfrm>
        </p:spPr>
        <p:txBody>
          <a:bodyPr/>
          <a:lstStyle/>
          <a:p>
            <a:r>
              <a:rPr lang="ru-RU" sz="2400" dirty="0" smtClean="0"/>
              <a:t>Центрами средневековой культуры были </a:t>
            </a:r>
            <a:r>
              <a:rPr lang="ru-RU" sz="2400" b="1" dirty="0" smtClean="0"/>
              <a:t>монастыри. </a:t>
            </a:r>
          </a:p>
          <a:p>
            <a:r>
              <a:rPr lang="ru-RU" sz="2400" dirty="0" smtClean="0"/>
              <a:t>При них составлялись летописи, переписывались церковные книги, создавались библиотеки, открывались школы, в которых обучали грамоте, иконописному мастерству.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4" y="5623060"/>
            <a:ext cx="989606" cy="879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48" y="5469584"/>
            <a:ext cx="1230581" cy="9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5486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277938" y="466725"/>
            <a:ext cx="9144000" cy="6035675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Византийская империя просуществовала с 4 по 15 вв. н.э.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Так же она вошла в историю как Восточная Римская империя. </a:t>
            </a:r>
          </a:p>
          <a:p>
            <a:r>
              <a:rPr lang="ru-RU" sz="2900" b="1" i="1" dirty="0" smtClean="0"/>
              <a:t>Столицей её был город Константинополь (ныне Стамбул). </a:t>
            </a:r>
          </a:p>
          <a:p>
            <a:r>
              <a:rPr lang="ru-RU" dirty="0" smtClean="0"/>
              <a:t>Основу среди населения этого государства составляли греки.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96" y="4673310"/>
            <a:ext cx="1967968" cy="8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51543"/>
            <a:ext cx="8915400" cy="5359679"/>
          </a:xfrm>
        </p:spPr>
        <p:txBody>
          <a:bodyPr>
            <a:normAutofit/>
          </a:bodyPr>
          <a:lstStyle/>
          <a:p>
            <a:r>
              <a:rPr lang="ru-RU" sz="2400" b="1" dirty="0"/>
              <a:t>Главная особенность византийской культуры состояла в том, что в её основе лежала </a:t>
            </a:r>
            <a:r>
              <a:rPr lang="ru-RU" sz="3200" b="1" i="1" dirty="0" smtClean="0"/>
              <a:t>христианская </a:t>
            </a:r>
            <a:r>
              <a:rPr lang="ru-RU" sz="3200" b="1" i="1" dirty="0"/>
              <a:t>религия</a:t>
            </a:r>
            <a:r>
              <a:rPr lang="ru-RU" sz="3200" b="1" i="1" dirty="0" smtClean="0"/>
              <a:t>.</a:t>
            </a:r>
          </a:p>
          <a:p>
            <a:endParaRPr lang="ru-RU" sz="3200" b="1" i="1" dirty="0"/>
          </a:p>
          <a:p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89" y="4049485"/>
            <a:ext cx="2518014" cy="1852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109" y="3303322"/>
            <a:ext cx="1480792" cy="1898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45" y="3533095"/>
            <a:ext cx="1813373" cy="19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7" y="377371"/>
            <a:ext cx="10024155" cy="6168572"/>
          </a:xfrm>
        </p:spPr>
        <p:txBody>
          <a:bodyPr/>
          <a:lstStyle/>
          <a:p>
            <a:pPr algn="ctr"/>
            <a:r>
              <a:rPr lang="ru-RU" dirty="0"/>
              <a:t>Одним из самых великих достижений византийского искусства являются </a:t>
            </a:r>
            <a:r>
              <a:rPr lang="ru-RU" sz="3200" b="1" dirty="0"/>
              <a:t>иконы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i="1" dirty="0"/>
              <a:t>Греческие иконописцы обнаружили, что уплощение фигур и сведение их к простым силуэтам, делает персонажи бестелесными, подобными ангелам. Византийцы отказались от многопланового пейзажа и пришли к решению сделать фон в виде своеобразных знаков архитектурного ландшафта или пейзажа, или в виде чистой однотонной плоскости. Эту плоскость они покрывали золотом. На иконах они изображали </a:t>
            </a:r>
            <a:r>
              <a:rPr lang="ru-RU" i="1" dirty="0" smtClean="0"/>
              <a:t>Иисуса </a:t>
            </a:r>
            <a:r>
              <a:rPr lang="ru-RU" i="1" dirty="0"/>
              <a:t>Христа, Богородицу или святых, которым молились.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96" y="5038440"/>
            <a:ext cx="840809" cy="1121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15" y="3943756"/>
            <a:ext cx="1003572" cy="1164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7" y="4472637"/>
            <a:ext cx="955473" cy="1271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30" y="3424304"/>
            <a:ext cx="1019521" cy="1422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57" y="5302096"/>
            <a:ext cx="960044" cy="12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08000"/>
            <a:ext cx="8915400" cy="5403222"/>
          </a:xfrm>
        </p:spPr>
        <p:txBody>
          <a:bodyPr/>
          <a:lstStyle/>
          <a:p>
            <a:r>
              <a:rPr lang="ru-RU" b="1" i="1" dirty="0"/>
              <a:t>Византийское искусство передало в наследие человечеству неоценимое: храмы, фрески, мозаики, иконы и другие богатства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02" y="2678937"/>
            <a:ext cx="1158108" cy="103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5" y="5320144"/>
            <a:ext cx="1446134" cy="929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75" y="4905118"/>
            <a:ext cx="964215" cy="1255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6" y="3562596"/>
            <a:ext cx="1032525" cy="7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62857"/>
            <a:ext cx="8915400" cy="59653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000" b="1" dirty="0" smtClean="0"/>
              <a:t>Русь еще в 988г. именно от Византии приняла христианство:</a:t>
            </a: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Библию;</a:t>
            </a:r>
          </a:p>
          <a:p>
            <a:r>
              <a:rPr lang="ru-RU" sz="2000" b="1" dirty="0" smtClean="0"/>
              <a:t>Веру в Бога, святых;</a:t>
            </a:r>
          </a:p>
          <a:p>
            <a:r>
              <a:rPr lang="ru-RU" sz="2000" b="1" dirty="0" smtClean="0"/>
              <a:t>Почитание мощей святых и их образов – икон;</a:t>
            </a:r>
          </a:p>
          <a:p>
            <a:r>
              <a:rPr lang="ru-RU" sz="2000" b="1" dirty="0" smtClean="0"/>
              <a:t>Обряды;</a:t>
            </a:r>
          </a:p>
          <a:p>
            <a:r>
              <a:rPr lang="ru-RU" sz="2000" b="1" dirty="0" smtClean="0"/>
              <a:t>Таинства : крещение, исповедь, венчание;</a:t>
            </a:r>
          </a:p>
          <a:p>
            <a:r>
              <a:rPr lang="ru-RU" sz="2000" b="1" dirty="0" smtClean="0"/>
              <a:t>Богослужение в храмах;</a:t>
            </a:r>
          </a:p>
          <a:p>
            <a:r>
              <a:rPr lang="ru-RU" sz="2000" b="1" dirty="0" smtClean="0"/>
              <a:t>Молитвы;</a:t>
            </a:r>
          </a:p>
          <a:p>
            <a:r>
              <a:rPr lang="ru-RU" sz="2000" b="1" dirty="0" smtClean="0"/>
              <a:t>Посты;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i="1" dirty="0" smtClean="0"/>
              <a:t>Киевский </a:t>
            </a:r>
            <a:r>
              <a:rPr lang="ru-RU" sz="2000" b="1" i="1" dirty="0"/>
              <a:t>князь Владимир принял решение сделать Русь полностью православной</a:t>
            </a:r>
            <a:endParaRPr lang="ru-RU" sz="2000" b="1" i="1" dirty="0" smtClean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99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43" y="638629"/>
            <a:ext cx="10038669" cy="574765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С принятием христианства на Русь пришли:</a:t>
            </a:r>
          </a:p>
          <a:p>
            <a:r>
              <a:rPr lang="ru-RU" dirty="0" smtClean="0"/>
              <a:t>-письменность;</a:t>
            </a:r>
          </a:p>
          <a:p>
            <a:r>
              <a:rPr lang="ru-RU" dirty="0" smtClean="0"/>
              <a:t>Каменные храмы и монастыри;</a:t>
            </a:r>
          </a:p>
          <a:p>
            <a:r>
              <a:rPr lang="ru-RU" dirty="0"/>
              <a:t>и</a:t>
            </a:r>
            <a:r>
              <a:rPr lang="ru-RU" dirty="0" smtClean="0"/>
              <a:t>коны;</a:t>
            </a:r>
          </a:p>
          <a:p>
            <a:r>
              <a:rPr lang="ru-RU" dirty="0" smtClean="0"/>
              <a:t>Фрески;</a:t>
            </a:r>
          </a:p>
          <a:p>
            <a:r>
              <a:rPr lang="ru-RU" dirty="0" smtClean="0"/>
              <a:t>Мозаики.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88" y="5559229"/>
            <a:ext cx="989214" cy="948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12" y="3414469"/>
            <a:ext cx="687966" cy="833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68" y="2543734"/>
            <a:ext cx="1126768" cy="719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62" y="2731325"/>
            <a:ext cx="633243" cy="41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78" y="4942546"/>
            <a:ext cx="1216729" cy="923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84" y="5291354"/>
            <a:ext cx="1265944" cy="9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7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4" y="493485"/>
            <a:ext cx="9762898" cy="5979885"/>
          </a:xfrm>
        </p:spPr>
        <p:txBody>
          <a:bodyPr>
            <a:normAutofit/>
          </a:bodyPr>
          <a:lstStyle/>
          <a:p>
            <a:r>
              <a:rPr lang="ru-RU" sz="2800" dirty="0"/>
              <a:t>После захвата османами Константинополя в 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r>
              <a:rPr lang="ru-RU" sz="2800" dirty="0" smtClean="0"/>
              <a:t>1453 г. </a:t>
            </a:r>
            <a:r>
              <a:rPr lang="ru-RU" sz="2800" dirty="0"/>
              <a:t>пала Византия. Часть произведений византийского искусства было вывезено в Московию</a:t>
            </a:r>
            <a:r>
              <a:rPr lang="ru-RU" sz="2800" dirty="0" smtClean="0"/>
              <a:t>. </a:t>
            </a:r>
            <a:r>
              <a:rPr lang="ru-RU" sz="2800" i="1" dirty="0" smtClean="0"/>
              <a:t>Московская Русь стала центром православного мира.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44" y="4897595"/>
            <a:ext cx="1779401" cy="10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6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599" y="333829"/>
            <a:ext cx="10087429" cy="6081485"/>
          </a:xfrm>
        </p:spPr>
        <p:txBody>
          <a:bodyPr/>
          <a:lstStyle/>
          <a:p>
            <a:r>
              <a:rPr lang="ru-RU" b="1" dirty="0" smtClean="0"/>
              <a:t>В повседневной жизни мы, не замечая того,  сталкиваемся с наследием прошлого. </a:t>
            </a:r>
          </a:p>
          <a:p>
            <a:r>
              <a:rPr lang="ru-RU" b="1" dirty="0" smtClean="0"/>
              <a:t>Имена Мария, Иван, Петр, Павел, Андрей, Николай – имена русские.  Однако так звали святых в Византии.</a:t>
            </a:r>
          </a:p>
          <a:p>
            <a:r>
              <a:rPr lang="ru-RU" b="1" dirty="0" smtClean="0"/>
              <a:t>Раньше на Руси младенцу при крещении давали имя святого. Праздновали не день рождения, а день ангела – именины.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90" y="4134523"/>
            <a:ext cx="989339" cy="1389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30" y="4528088"/>
            <a:ext cx="1470741" cy="1085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84" y="4320164"/>
            <a:ext cx="1050730" cy="12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586</Words>
  <Application>Microsoft Office PowerPoint</Application>
  <PresentationFormat>Произвольный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Воробьева</dc:creator>
  <cp:lastModifiedBy>user</cp:lastModifiedBy>
  <cp:revision>26</cp:revision>
  <dcterms:created xsi:type="dcterms:W3CDTF">2013-09-15T16:10:30Z</dcterms:created>
  <dcterms:modified xsi:type="dcterms:W3CDTF">2014-12-12T06:49:17Z</dcterms:modified>
</cp:coreProperties>
</file>