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7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C4D1-0C9C-471E-8C9D-C4EAE891ADB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56733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Пути повышения </a:t>
            </a:r>
          </a:p>
          <a:p>
            <a:pPr algn="ctr"/>
            <a:r>
              <a:rPr lang="ru-RU" sz="5400" b="1" u="sng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</a:t>
            </a:r>
            <a:r>
              <a:rPr lang="ru-RU" sz="5400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ачества</a:t>
            </a:r>
          </a:p>
          <a:p>
            <a:pPr algn="ctr"/>
            <a:r>
              <a:rPr lang="ru-RU" sz="5400" b="1" u="sng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образования</a:t>
            </a:r>
            <a:endParaRPr lang="ru-RU" sz="5400" b="1" u="sng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500298" y="3214686"/>
            <a:ext cx="4286280" cy="3143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2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заместитель директора по УВР МОУ Гимназия №4 г</a:t>
            </a:r>
            <a:r>
              <a:rPr lang="en-US" dirty="0" smtClean="0"/>
              <a:t>.</a:t>
            </a:r>
            <a:r>
              <a:rPr lang="ru-RU" dirty="0" smtClean="0"/>
              <a:t> Можайска Черкасова Н</a:t>
            </a:r>
            <a:r>
              <a:rPr lang="en-US" dirty="0" smtClean="0"/>
              <a:t>.</a:t>
            </a:r>
            <a:r>
              <a:rPr lang="ru-RU" dirty="0" smtClean="0"/>
              <a:t>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14338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Результативность процесса обучения во многом зависит от тщательности разработки методики контроля знаний. Контроль знаний необходим при всякой системе обучения и любой организации учебного процесса.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364331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4)  постоянный контроль знаний:</a:t>
            </a:r>
            <a:endParaRPr lang="ru-RU" sz="24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21495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5)  глубина и системность преподавания</a:t>
            </a:r>
            <a:r>
              <a:rPr lang="ru-RU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3)</a:t>
            </a:r>
            <a:r>
              <a:rPr lang="en-US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использование на уроках информационно-коммуникативных </a:t>
            </a:r>
            <a:r>
              <a:rPr lang="en-US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технологий (ИКТ):</a:t>
            </a:r>
            <a:endParaRPr lang="ru-RU" sz="24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857232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Интерактивное обучение - это диалоговое обучение, в ходе которого осуществляется взаимодействия учителя и ученика. Оно позволяет развивать активную жизненную позицию у учащихся, вырабатывать навык коллективной работы, уметь оценивать ситуацию, принимать решение в спорных вопросах и отстаивать его.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85789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6)</a:t>
            </a:r>
            <a:r>
              <a:rPr lang="en-US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компетентностный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подход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обучении как главный фактор повышения качества образования на уроках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C:\Documents and Settings\Admin\Мои документы\Мои рисунки\school251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86380" y="1142984"/>
            <a:ext cx="364476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92867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Система образования, чтобы обрести свое новое качество и подготовить подрастающее поколение к жизни, постепенно переходит в режим инновационного развития во всех составляющих ее компонентах. Таким образом, если прежняя парадигма образования в основном ориентировалась на обучение, то современная - на развитие творческих способностей и формирование культуры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личности.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14285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Documents and Settings\Admin\Мои документы\Мои рисунки\school2220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975312" y="3071810"/>
            <a:ext cx="5239894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Это обусловливает ориентацию образования на раскрытие способностей (и возможностей) ребенка, обеспечение условий для развития его интеллектуальных умений и создание такой образовательной среды, где учащиеся смогут проявить активность, творческий подход к делу, к самообразованию и самоосуществлению своего "Я".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357562"/>
            <a:ext cx="57864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Это требует от педагога включения обучаемых в целенаправленную деятельность по овладению систематизированными знаниями, умениями и навыками, что способствует стабильности, основательности подготовки, достаточной глубине, высокой степени гарантированности достижения результатов. Важно научить школьников самостоятельно добывать знания по интересующей проблеме.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school2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3214710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school200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785918" y="1198101"/>
            <a:ext cx="5572164" cy="5659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Чтобы качество образования было высоким</a:t>
            </a:r>
            <a:r>
              <a:rPr lang="en-US" sz="3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3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должно быть высоким качество преподавания</a:t>
            </a:r>
            <a:r>
              <a:rPr lang="en-US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8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 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Концепция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модернизации российского образования определила, что главной задачей российской образовательной политики является «обеспечение современного качества образования на основе сохранения его фундаментальности и соответствия актуальным и перспективным потребностям личности, общества и государства».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3500438"/>
            <a:ext cx="8715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Проблема качества образования волнует не только Россию, но и все мировое сообщество. Многие развитые страны обеспокоены современным состоянием образования и предпринимают попытки повысить его качество. Острота вопроса обусловлена прежде всего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глобальными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проблемами человечества, изменяющимися условиями жизни, требованиями современности. Для того, чтобы не утратить достижения российской школы при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всех изменениях в общем образовании, создать условия для самореализации и развития личности, необходимо обеспечить управление качеством образования на всех уровнях.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42852"/>
            <a:ext cx="4563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</a:t>
            </a:r>
            <a:endParaRPr lang="ru-RU" sz="3200" b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Мои документы\Мои рисунки\school031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500826" y="230929"/>
            <a:ext cx="2261511" cy="312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понятия качества образования</a:t>
            </a:r>
            <a:endParaRPr lang="ru-RU" sz="3200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071547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В обобщенном виде качество образования определяется как совокупность его свойств и их проявлений, способствующих удовлетворению потребностей человека и отвечающих интересам общества и государства.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714620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В более узком смысле качество образования рассматривается как личностная особенность, необходимая человеку для осуществления той или иной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929198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В современном понимании качество образования — это не только соответствие знаний учащихся государственным стандартам, но и успешное функционирование самого учебного заведения, а также деятельность каждого педагога и администратора в направлении обеспечения качества образовательных услуг.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2214579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857232"/>
            <a:ext cx="5643602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ачество образования зависит от того, насколько осуществляется соответствие: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целей и результатов образования на уровне конкретной системы образования и на уровне отдельного образовательного учреждения;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между различными параметрами в оценке результата образования конкретного человека;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теоретических знаний и умений их практического использования в жизни и профессиональной деятельности.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72074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Таким образом, оказываются неразрывно связанными, с одной стороны, качество образования конкретного человека, качество образовательного процесса, конкретной образовательной системы и системы образования в целом, и, с другой стороны, качество теоретических знаний, практических навыков, личностных качеств.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зависит качество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Мои документы\Мои рисунки\school251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215074" y="1000108"/>
            <a:ext cx="2585064" cy="4025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85794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Развивающемуся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обществу нужны современно образованные, нравственные, предприимчивые люди, способные самостоятельно принимать ответственные решения в ситуации выбора, быть мобильными, динамичными, конструктивными специалистами, обладать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развитым чувством ответственности за судьбу страны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Чтобы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реализовать эту цель, нужно не только обновить содержание и технологии образования, но, прежде всего, подготовить учителя, способного решать эти сложные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социально-педагогические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проблемы 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428860" cy="54734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4429132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Однако изучение результатов психолого-педагогических и социологических исследований  и анализ реальной школьной практики свидетельствуют о том, что учительство не готово к решению этих задач, ибо профессиональная компетентность современного учителя и его ментальность не соответствуют требованиям модернизации базового образования.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Сегодня значительно увеличился объем функциональных обязанностей учителя: к таким традиционным видам деятельности, как обучающая, воспитывающая, развивающая, методическая,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культурно-просветительная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добавились диагностическая, социально-воспитательная,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коррекционно-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развивающая, коммуникативная и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другие.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Реализация этих функций требует дополнительных затрат времени и сил, однако не изучены проблемы нормирования педагогического труда, а принципы формирования нагрузки педагога, влияющие на определение величины его заработной платы, длительное время не пересматривались. 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Изменился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 характер реализации названных выше функций: учитель переходит от нормативно-исполнительской деятельности к проектировочной, инновационной, исследовательской. В школе возникли такие виды профессионально-педагогической деятельности, к которым учителя в вузе специально не готовят.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 недостаточной готовности учителя к преобразованиям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85831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низкий общественный престиж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учительской профессии,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обусловленный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основном социально- экономическими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обстоятельствами;</a:t>
            </a:r>
          </a:p>
          <a:p>
            <a:pPr marL="457200" indent="-457200" algn="just">
              <a:buAutoNum type="arabicParenR"/>
            </a:pP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неверие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родителей и учащихся в то, что школьный преподаватель в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рамках стандартного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образовательного процесса может эффективно подготовить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выпускника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 поступлению в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вуз; </a:t>
            </a:r>
          </a:p>
          <a:p>
            <a:pPr algn="just"/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3) неопределенность профессионального статуса, что обусловлено слабой нормативно-правовой базой современной школы;</a:t>
            </a:r>
          </a:p>
          <a:p>
            <a:pPr marL="457200" indent="-457200" algn="just"/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4)  ориентация учителя на репродуктивную методику, устаревшие психолого-педагогические знания, что приводит к доминированию монологических методов обучения; </a:t>
            </a:r>
          </a:p>
          <a:p>
            <a:pPr marL="457200" indent="-457200" algn="just">
              <a:buAutoNum type="arabicParenR" startAt="4"/>
            </a:pP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5) знаниецентристская позиция учителя затрудняет использование новых образовательных технологий в качестве форм, методов и приемов, придающих обучению и воспитанию диалогичность, творческую направленность, эмоциональную окрашенность, что стимулирует  развитие познавательной самостоятельности, толерантности и гражданственности. 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 причинам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затрудняющим процесс модернизации образования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можно также отнести следующие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 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28596" y="135729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1)  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применение личностно-ориентированного подхода:</a:t>
            </a:r>
            <a:endParaRPr lang="ru-RU" sz="24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2143116"/>
            <a:ext cx="607223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создание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условий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проявления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познавательной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учеников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Средства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достижения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учителем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этой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использование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разнообразных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форм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методов организации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учебной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позволяющих раскрыть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субъектный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опыт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учащихся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создание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атмосферы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заинтересованности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каждого ученика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работе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класса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стимулирование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учащихся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высказываниям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использованию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различных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способов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выполнения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заданий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без боязни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ошибиться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получить неправильный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ответ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146" name="Picture 2" descr="C:\Documents and Settings\Admin\Мои документы\Мои рисунки\school2175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357950" y="2285992"/>
            <a:ext cx="257176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2)   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применение технологий развивающего обучения</a:t>
            </a:r>
            <a:r>
              <a:rPr lang="ru-RU" sz="2400" b="1" u="sng" dirty="0" smtClean="0"/>
              <a:t>:</a:t>
            </a:r>
            <a:endParaRPr lang="ru-RU" sz="2400" b="1" u="sng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596" y="107154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м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етод case study </a:t>
            </a:r>
            <a:r>
              <a:rPr lang="en-US" sz="2400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("разбор конкретных ситуаций”): 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отличительной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особенностью этого метода CASE STUDY является создание проблемной ситуации на основе фактов из реальной жизни.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72198" y="3429000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cs typeface="Arial" pitchFamily="34" charset="0"/>
              </a:rPr>
              <a:t>- </a:t>
            </a:r>
            <a:r>
              <a:rPr lang="ru-RU" sz="2400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м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етод проектов</a:t>
            </a:r>
            <a:r>
              <a:rPr kumimoji="0" lang="ru-RU" sz="24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</a:t>
            </a:r>
            <a:endParaRPr kumimoji="0" lang="ru-RU" sz="240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000504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суть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метода проекта –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стимулировать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интерес учащихся к определенным проблемам, предполагающим владение определенной суммой знаний и через проектную деятельность, предусматривающим решение этих проблем, умение практически применять полученные знания, развитие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рефлекторного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критического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мышления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1" name="Picture 3" descr="C:\Documents and Settings\Admin\Мои документы\Мои рисунки\school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2500297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1006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2011-02-05T12:18:36Z</dcterms:created>
  <dcterms:modified xsi:type="dcterms:W3CDTF">2012-11-08T18:15:57Z</dcterms:modified>
</cp:coreProperties>
</file>