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78" r:id="rId4"/>
    <p:sldId id="260" r:id="rId5"/>
    <p:sldId id="282" r:id="rId6"/>
    <p:sldId id="263" r:id="rId7"/>
    <p:sldId id="284" r:id="rId8"/>
    <p:sldId id="264" r:id="rId9"/>
    <p:sldId id="279" r:id="rId10"/>
    <p:sldId id="280" r:id="rId11"/>
    <p:sldId id="267" r:id="rId12"/>
    <p:sldId id="25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9DD42-70A7-45C2-886A-9E6E5278BEC7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F1E4B-614E-4F06-801E-9C2C25D8D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624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7C515-32EF-4FFE-AC80-E908D796B834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93E68-82A0-4901-B5B6-6AA79A658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895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315A0-EBCB-498B-B3DA-AFFD0D994F57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121EC-7A6C-45AC-B18D-7F1A17EF3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962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217EA-CA12-4B99-B1D4-1CE6BC6D8AE3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6E193-F683-4A49-ABED-651783955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632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532C7-E9B7-47A6-8F35-F2944CC53742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7C755-3B60-4888-ABCA-46EF353B96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991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D1C0E-374D-45AC-B58D-1FD384A2A5A8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D1C4F-ADD3-4A49-A7D3-59D39BFC5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222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2D590-6F2F-41A5-B170-F7F9E05A3299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CAFB0-DE7B-4EB3-A733-5DF5032DD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60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F5D-538C-491E-ACBD-C9CBA4D3AAFB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E2F1D-E27A-4BD8-9A85-673FC672B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54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2BF7D-C48B-4981-8F69-D3C02E9AF11D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61593-3F15-4343-B5E1-A415D3535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446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1F40B-FF08-4A82-9DDF-71D2D5C8CDF8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12765-1168-4EDC-94AD-C97298C97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212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C5F40-3E34-45F1-BC56-E30911C8F3ED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01685-6DCA-45B5-9DF1-CF5303646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102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563D2B-1FF1-40C8-B513-4BF6502E4578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782D69-8658-4598-B392-5BB40A9B1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fs110.taba.ru/dev101/0/010/947/0010947326.fid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tihi.ru/avtor/darin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436858">
            <a:off x="457200" y="274638"/>
            <a:ext cx="8229600" cy="5746650"/>
          </a:xfrm>
        </p:spPr>
        <p:txBody>
          <a:bodyPr/>
          <a:lstStyle/>
          <a:p>
            <a:r>
              <a:rPr lang="ru-RU" sz="6600" b="1" dirty="0" smtClean="0">
                <a:solidFill>
                  <a:schemeClr val="accent6"/>
                </a:solidFill>
              </a:rPr>
              <a:t>Районный конкурс</a:t>
            </a:r>
            <a:br>
              <a:rPr lang="ru-RU" sz="6600" b="1" dirty="0" smtClean="0">
                <a:solidFill>
                  <a:schemeClr val="accent6"/>
                </a:solidFill>
              </a:rPr>
            </a:br>
            <a:r>
              <a:rPr lang="ru-RU" sz="6600" b="1" dirty="0" smtClean="0">
                <a:solidFill>
                  <a:schemeClr val="accent6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7200" b="1" i="1" dirty="0" smtClean="0">
                <a:solidFill>
                  <a:srgbClr val="FF0000"/>
                </a:solidFill>
              </a:rPr>
              <a:t>«ВИКТОРИЯ -2014»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44008" y="274638"/>
            <a:ext cx="4042792" cy="596267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«…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разве нет на земле матерей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человеческих, испытавших более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страшные удары судьбы… Кто же измерит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их горе? Кто исчислит все их утраты»?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матерь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48680"/>
            <a:ext cx="4400600" cy="5801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111\Desktop\2013-14 год\муса джалиль конкурс чтецов\мать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7836363" cy="60932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691680" y="764704"/>
            <a:ext cx="482500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dirty="0"/>
              <a:t>Использованы Интернет-ресурсы:</a:t>
            </a:r>
          </a:p>
          <a:p>
            <a:endParaRPr lang="ru-RU" sz="3600" dirty="0"/>
          </a:p>
          <a:p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fs110.taba.ru/dev101/0/010/947/0010947326.fid.jpg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0" y="188640"/>
            <a:ext cx="4572000" cy="5616624"/>
          </a:xfrm>
        </p:spPr>
        <p:txBody>
          <a:bodyPr/>
          <a:lstStyle/>
          <a:p>
            <a:endParaRPr lang="ru-RU" sz="54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ru-RU" sz="54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ru-RU" sz="54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</a:rPr>
              <a:t>Виталий </a:t>
            </a:r>
            <a:r>
              <a:rPr lang="ru-RU" sz="5400" b="1" dirty="0" err="1" smtClean="0">
                <a:solidFill>
                  <a:srgbClr val="C00000"/>
                </a:solidFill>
                <a:latin typeface="Monotype Corsiva" pitchFamily="66" charset="0"/>
              </a:rPr>
              <a:t>Закруткин</a:t>
            </a:r>
            <a:endParaRPr lang="ru-RU" sz="5400" dirty="0" smtClean="0">
              <a:latin typeface="Monotype Corsiva" pitchFamily="66" charset="0"/>
            </a:endParaRPr>
          </a:p>
          <a:p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Повесть «Матерь человеческая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»</a:t>
            </a:r>
          </a:p>
          <a:p>
            <a:endParaRPr lang="ru-RU" sz="44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Читает ученица МБОУ «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Самофаловская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Тутынина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Елизавета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Genasik103\Desktop\2014-2015 уч.год\виктория 2014\закруткин Матерь человеческая\72625234_Zakrutk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974" y="836712"/>
            <a:ext cx="3932625" cy="5400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320480" cy="5962674"/>
          </a:xfrm>
        </p:spPr>
        <p:txBody>
          <a:bodyPr/>
          <a:lstStyle/>
          <a:p>
            <a:r>
              <a:rPr lang="ru-RU" sz="2800" b="1" dirty="0" smtClean="0">
                <a:latin typeface="Georgia" pitchFamily="18" charset="0"/>
              </a:rPr>
              <a:t>В 1969 году написал повесть «Матерь человеческая». О простой женщине-крестьянке, сумевшей выстоять в страшных испытаниях и стать продолжательницей рода и возродить к жизни родную Землю.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3074" name="Picture 2" descr="C:\Users\Genasik103\Desktop\2014-2015 уч.год\виктория 2014\закруткин Матерь человеческая\закр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232" y="476672"/>
            <a:ext cx="4300760" cy="57606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Genasik103\Desktop\2014-2015 уч.год\виктория 2014\закруткин Матерь человеческая\зак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145"/>
            <a:ext cx="4355976" cy="6790855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 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4067944" y="188913"/>
            <a:ext cx="4752528" cy="6408737"/>
          </a:xfrm>
        </p:spPr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 Рядом с погребом росла старая дедовская яблоня. Летом тень ее пышной кроны защищала погреб от жары, в нем в самые знойные июльские дни было прохладно     Мария решила: "Буду жить в погребе, он не мог сгореть..." 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4860032" cy="6192688"/>
          </a:xfrm>
        </p:spPr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Ненависть и горячая, слепая злоба захлестнули Марию, сдавили сердце, тошнотой прихлынули к горлу. Алый туман застилал ей глаза, и в этом негустом тумане она увидела безмолвную толпу хуторян, и раскачивающегося на тополевой ветке Ивана, и босые ноги повисшей на тополе Фени, и черную удавку на детской шее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Васятки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и их палачей-фашистов, одетых в серые мундиры с черной лентой на рукавах. 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111\Desktop\2013-14 год\муса джалиль конкурс чтецов\мать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5528" y="0"/>
            <a:ext cx="4248472" cy="546232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293096"/>
            <a:ext cx="8424936" cy="1872208"/>
          </a:xfrm>
        </p:spPr>
        <p:txBody>
          <a:bodyPr/>
          <a:lstStyle/>
          <a:p>
            <a:pPr algn="l"/>
            <a:r>
              <a:rPr lang="ru-RU" dirty="0" smtClean="0"/>
              <a:t>  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Мария высоко подняла вилы, слегка отвернулась, чтобы не видеть то страшное, что должна была сделать, и в это мгновение услышала тихий, сдавленный крик, который показался ей громом: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  - Мама!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Ма-а-ма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!.. 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Genasik103\Desktop\2014-2015 уч.год\виктория 2014\закруткин Матерь человеческая\закр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4664"/>
            <a:ext cx="5184576" cy="38884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                                                      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99991" y="1"/>
            <a:ext cx="3994721" cy="5661247"/>
          </a:xfrm>
        </p:spPr>
        <p:txBody>
          <a:bodyPr/>
          <a:lstStyle/>
          <a:p>
            <a:r>
              <a:rPr lang="ru-RU" dirty="0" smtClean="0"/>
              <a:t>    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Мария молча плакала. Смерть мужа и сына, угон хуторян и гибель хутора, мученические дни и ночи на кукурузном поле - все, что она пережила в тяжком своем одиночестве, надломило ее, и ей хотелось выплакать свое горе, рассказать о нем живому человеку, первому, кого она встретила за все последние дни.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 l="1740" r="1779" b="850"/>
          <a:stretch>
            <a:fillRect/>
          </a:stretch>
        </p:blipFill>
        <p:spPr bwMode="auto">
          <a:xfrm>
            <a:off x="251520" y="692696"/>
            <a:ext cx="415846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148064" y="476672"/>
            <a:ext cx="3600400" cy="5328591"/>
          </a:xfrm>
        </p:spPr>
        <p:txBody>
          <a:bodyPr/>
          <a:lstStyle/>
          <a:p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Мария ужаснулась тому, что еще несколько минут назад, держа в руках острые вилы и слепо подчиняясь охватившему ее чувству злобы и мести, могла сама убить его. </a:t>
            </a:r>
          </a:p>
          <a:p>
            <a:endParaRPr lang="ru-RU" dirty="0"/>
          </a:p>
        </p:txBody>
      </p:sp>
      <p:pic>
        <p:nvPicPr>
          <p:cNvPr id="5122" name="Picture 2" descr="C:\Users\Genasik103\Desktop\2014-2015 уч.год\виктория 2014\закруткин Матерь человеческая\закр 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464496" cy="649070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111\Desktop\2013-14 год\муса джалиль конкурс чтецов\дети и война 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8916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solidFill>
                  <a:schemeClr val="bg1"/>
                </a:solidFill>
                <a:latin typeface="Franklin Gothic Medium" pitchFamily="34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latin typeface="Franklin Gothic Medium" pitchFamily="34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79512" y="692696"/>
            <a:ext cx="8964488" cy="3168352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Ведь только святое, жалостное слово "мама", та мольба, которую вложил этот несчастный мальчик в свой тихий, захлебывающийся крик, спасли его. 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3 феврал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23 февраля</Template>
  <TotalTime>158</TotalTime>
  <Words>118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шаблон 23 февраля</vt:lpstr>
      <vt:lpstr>Районный конкурс   «ВИКТОРИЯ -2014»</vt:lpstr>
      <vt:lpstr>   </vt:lpstr>
      <vt:lpstr>В 1969 году написал повесть «Матерь человеческая». О простой женщине-крестьянке, сумевшей выстоять в страшных испытаниях и стать продолжательницей рода и возродить к жизни родную Землю.  </vt:lpstr>
      <vt:lpstr>   </vt:lpstr>
      <vt:lpstr>     Ненависть и горячая, слепая злоба захлестнули Марию, сдавили сердце, тошнотой прихлынули к горлу. Алый туман застилал ей глаза, и в этом негустом тумане она увидела безмолвную толпу хуторян, и раскачивающегося на тополевой ветке Ивана, и босые ноги повисшей на тополе Фени, и черную удавку на детской шее Васятки, и их палачей-фашистов, одетых в серые мундиры с черной лентой на рукавах. </vt:lpstr>
      <vt:lpstr>     Мария высоко подняла вилы, слегка отвернулась, чтобы не видеть то страшное, что должна была сделать, и в это мгновение услышала тихий, сдавленный крик, который показался ей громом:       - Мама! Ма-а-ма!.. </vt:lpstr>
      <vt:lpstr>                                                      </vt:lpstr>
      <vt:lpstr> </vt:lpstr>
      <vt:lpstr>  </vt:lpstr>
      <vt:lpstr>«…разве нет на земле матерей  человеческих, испытавших более страшные удары судьбы… Кто же измерит их горе? Кто исчислит все их утраты»?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MAMA</dc:creator>
  <cp:lastModifiedBy>Genasik103</cp:lastModifiedBy>
  <cp:revision>23</cp:revision>
  <dcterms:created xsi:type="dcterms:W3CDTF">2013-02-16T03:56:36Z</dcterms:created>
  <dcterms:modified xsi:type="dcterms:W3CDTF">2014-10-20T08:01:52Z</dcterms:modified>
</cp:coreProperties>
</file>