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5" r:id="rId4"/>
    <p:sldId id="271" r:id="rId5"/>
    <p:sldId id="268" r:id="rId6"/>
    <p:sldId id="270" r:id="rId7"/>
    <p:sldId id="269" r:id="rId8"/>
    <p:sldId id="263" r:id="rId9"/>
    <p:sldId id="260" r:id="rId10"/>
    <p:sldId id="267" r:id="rId11"/>
    <p:sldId id="264" r:id="rId12"/>
    <p:sldId id="262" r:id="rId13"/>
    <p:sldId id="259" r:id="rId14"/>
    <p:sldId id="261"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16" name="Номер слайда 15"/>
          <p:cNvSpPr>
            <a:spLocks noGrp="1"/>
          </p:cNvSpPr>
          <p:nvPr>
            <p:ph type="sldNum" sz="quarter" idx="11"/>
          </p:nvPr>
        </p:nvSpPr>
        <p:spPr/>
        <p:txBody>
          <a:bodyPr/>
          <a:lstStyle/>
          <a:p>
            <a:fld id="{5F16E04A-129A-474D-B605-87BC5E57AEF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16E04A-129A-474D-B605-87BC5E57AE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16E04A-129A-474D-B605-87BC5E57AE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C6A37DF-467C-4E65-8C02-D658E40E289E}" type="datetimeFigureOut">
              <a:rPr lang="ru-RU" smtClean="0"/>
              <a:pPr/>
              <a:t>13.12.2011</a:t>
            </a:fld>
            <a:endParaRPr lang="ru-RU"/>
          </a:p>
        </p:txBody>
      </p:sp>
      <p:sp>
        <p:nvSpPr>
          <p:cNvPr id="15" name="Номер слайда 14"/>
          <p:cNvSpPr>
            <a:spLocks noGrp="1"/>
          </p:cNvSpPr>
          <p:nvPr>
            <p:ph type="sldNum" sz="quarter" idx="15"/>
          </p:nvPr>
        </p:nvSpPr>
        <p:spPr/>
        <p:txBody>
          <a:bodyPr/>
          <a:lstStyle>
            <a:lvl1pPr algn="ctr">
              <a:defRPr/>
            </a:lvl1pPr>
          </a:lstStyle>
          <a:p>
            <a:fld id="{5F16E04A-129A-474D-B605-87BC5E57AEF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16E04A-129A-474D-B605-87BC5E57AEF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16E04A-129A-474D-B605-87BC5E57AEF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F16E04A-129A-474D-B605-87BC5E57AEF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16E04A-129A-474D-B605-87BC5E57AEF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16E04A-129A-474D-B605-87BC5E57AE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C6A37DF-467C-4E65-8C02-D658E40E289E}" type="datetimeFigureOut">
              <a:rPr lang="ru-RU" smtClean="0"/>
              <a:pPr/>
              <a:t>13.12.2011</a:t>
            </a:fld>
            <a:endParaRPr lang="ru-RU"/>
          </a:p>
        </p:txBody>
      </p:sp>
      <p:sp>
        <p:nvSpPr>
          <p:cNvPr id="9" name="Номер слайда 8"/>
          <p:cNvSpPr>
            <a:spLocks noGrp="1"/>
          </p:cNvSpPr>
          <p:nvPr>
            <p:ph type="sldNum" sz="quarter" idx="15"/>
          </p:nvPr>
        </p:nvSpPr>
        <p:spPr/>
        <p:txBody>
          <a:bodyPr/>
          <a:lstStyle/>
          <a:p>
            <a:fld id="{5F16E04A-129A-474D-B605-87BC5E57AEF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C6A37DF-467C-4E65-8C02-D658E40E289E}" type="datetimeFigureOut">
              <a:rPr lang="ru-RU" smtClean="0"/>
              <a:pPr/>
              <a:t>13.12.2011</a:t>
            </a:fld>
            <a:endParaRPr lang="ru-RU"/>
          </a:p>
        </p:txBody>
      </p:sp>
      <p:sp>
        <p:nvSpPr>
          <p:cNvPr id="9" name="Номер слайда 8"/>
          <p:cNvSpPr>
            <a:spLocks noGrp="1"/>
          </p:cNvSpPr>
          <p:nvPr>
            <p:ph type="sldNum" sz="quarter" idx="11"/>
          </p:nvPr>
        </p:nvSpPr>
        <p:spPr/>
        <p:txBody>
          <a:bodyPr/>
          <a:lstStyle/>
          <a:p>
            <a:fld id="{5F16E04A-129A-474D-B605-87BC5E57AEF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C6A37DF-467C-4E65-8C02-D658E40E289E}" type="datetimeFigureOut">
              <a:rPr lang="ru-RU" smtClean="0"/>
              <a:pPr/>
              <a:t>13.12.2011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F16E04A-129A-474D-B605-87BC5E57AEF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28596" y="1071546"/>
            <a:ext cx="8305800" cy="4209846"/>
          </a:xfrm>
        </p:spPr>
        <p:txBody>
          <a:bodyPr>
            <a:normAutofit fontScale="90000"/>
          </a:bodyPr>
          <a:lstStyle/>
          <a:p>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r>
              <a:rPr lang="ru-RU" sz="6000" b="1" dirty="0" smtClean="0">
                <a:solidFill>
                  <a:schemeClr val="tx1"/>
                </a:solidFill>
              </a:rPr>
              <a:t>Использование </a:t>
            </a:r>
            <a:br>
              <a:rPr lang="ru-RU" sz="6000" b="1" dirty="0" smtClean="0">
                <a:solidFill>
                  <a:schemeClr val="tx1"/>
                </a:solidFill>
              </a:rPr>
            </a:br>
            <a:r>
              <a:rPr lang="ru-RU" sz="6000" b="1" dirty="0" smtClean="0">
                <a:solidFill>
                  <a:schemeClr val="tx1"/>
                </a:solidFill>
              </a:rPr>
              <a:t>информационно-</a:t>
            </a:r>
            <a:br>
              <a:rPr lang="ru-RU" sz="6000" b="1" dirty="0" smtClean="0">
                <a:solidFill>
                  <a:schemeClr val="tx1"/>
                </a:solidFill>
              </a:rPr>
            </a:br>
            <a:r>
              <a:rPr lang="ru-RU" sz="6000" b="1" dirty="0" smtClean="0">
                <a:solidFill>
                  <a:schemeClr val="tx1"/>
                </a:solidFill>
              </a:rPr>
              <a:t>коммуникационных</a:t>
            </a:r>
            <a:br>
              <a:rPr lang="ru-RU" sz="6000" b="1" dirty="0" smtClean="0">
                <a:solidFill>
                  <a:schemeClr val="tx1"/>
                </a:solidFill>
              </a:rPr>
            </a:br>
            <a:r>
              <a:rPr lang="ru-RU" sz="6000" b="1" dirty="0" smtClean="0">
                <a:solidFill>
                  <a:schemeClr val="tx1"/>
                </a:solidFill>
              </a:rPr>
              <a:t>компетенций</a:t>
            </a:r>
            <a:r>
              <a:rPr lang="ru-RU" sz="6000" b="1" dirty="0" smtClean="0">
                <a:solidFill>
                  <a:schemeClr val="tx1"/>
                </a:solidFill>
              </a:rPr>
              <a:t/>
            </a:r>
            <a:br>
              <a:rPr lang="ru-RU" sz="6000" b="1" dirty="0" smtClean="0">
                <a:solidFill>
                  <a:schemeClr val="tx1"/>
                </a:solidFill>
              </a:rPr>
            </a:br>
            <a:r>
              <a:rPr lang="ru-RU" sz="6000" b="1" dirty="0" smtClean="0">
                <a:solidFill>
                  <a:schemeClr val="tx1"/>
                </a:solidFill>
              </a:rPr>
              <a:t>на </a:t>
            </a:r>
            <a:r>
              <a:rPr lang="ru-RU" sz="6000" b="1" dirty="0" smtClean="0">
                <a:solidFill>
                  <a:schemeClr val="tx1"/>
                </a:solidFill>
              </a:rPr>
              <a:t>уроках математики.</a:t>
            </a:r>
            <a:endParaRPr lang="ru-RU" sz="6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214554"/>
            <a:ext cx="8229600" cy="3881446"/>
          </a:xfrm>
        </p:spPr>
        <p:txBody>
          <a:bodyPr/>
          <a:lstStyle/>
          <a:p>
            <a:r>
              <a:rPr lang="ru-RU" dirty="0" smtClean="0">
                <a:latin typeface="Arial Black" pitchFamily="34" charset="0"/>
              </a:rPr>
              <a:t> </a:t>
            </a:r>
            <a:r>
              <a:rPr lang="ru-RU" dirty="0" smtClean="0"/>
              <a:t>     </a:t>
            </a:r>
            <a:r>
              <a:rPr lang="ru-RU" dirty="0" smtClean="0">
                <a:latin typeface="Arial Black" pitchFamily="34" charset="0"/>
              </a:rPr>
              <a:t>Письменная коммуникация</a:t>
            </a:r>
          </a:p>
          <a:p>
            <a:r>
              <a:rPr lang="ru-RU" dirty="0" smtClean="0">
                <a:latin typeface="Arial Black" pitchFamily="34" charset="0"/>
              </a:rPr>
              <a:t>     Публичное выступление</a:t>
            </a:r>
          </a:p>
          <a:p>
            <a:r>
              <a:rPr lang="ru-RU" dirty="0" smtClean="0">
                <a:latin typeface="Arial Black" pitchFamily="34" charset="0"/>
              </a:rPr>
              <a:t>     Диалог</a:t>
            </a:r>
          </a:p>
          <a:p>
            <a:r>
              <a:rPr lang="ru-RU" dirty="0" smtClean="0">
                <a:latin typeface="Arial Black" pitchFamily="34" charset="0"/>
              </a:rPr>
              <a:t>     Продуктивная групповая   </a:t>
            </a:r>
          </a:p>
          <a:p>
            <a:pPr>
              <a:buNone/>
            </a:pPr>
            <a:r>
              <a:rPr lang="ru-RU" dirty="0" smtClean="0">
                <a:latin typeface="Arial Black" pitchFamily="34" charset="0"/>
              </a:rPr>
              <a:t>       коммуникация.</a:t>
            </a:r>
          </a:p>
          <a:p>
            <a:pPr>
              <a:buNone/>
            </a:pPr>
            <a:endParaRPr lang="ru-RU" dirty="0">
              <a:latin typeface="Arial Black" pitchFamily="34" charset="0"/>
            </a:endParaRPr>
          </a:p>
        </p:txBody>
      </p:sp>
      <p:sp>
        <p:nvSpPr>
          <p:cNvPr id="3" name="Заголовок 2"/>
          <p:cNvSpPr>
            <a:spLocks noGrp="1"/>
          </p:cNvSpPr>
          <p:nvPr>
            <p:ph type="title"/>
          </p:nvPr>
        </p:nvSpPr>
        <p:spPr>
          <a:xfrm>
            <a:off x="428596" y="428604"/>
            <a:ext cx="8229600" cy="1219200"/>
          </a:xfrm>
        </p:spPr>
        <p:txBody>
          <a:bodyPr>
            <a:noAutofit/>
          </a:bodyPr>
          <a:lstStyle/>
          <a:p>
            <a:pPr algn="ctr"/>
            <a:r>
              <a:rPr lang="ru-RU" sz="4400" b="1" dirty="0" smtClean="0">
                <a:latin typeface="Arial Black" pitchFamily="34" charset="0"/>
                <a:cs typeface="Times New Roman" pitchFamily="18" charset="0"/>
              </a:rPr>
              <a:t>Коммуникативная компетентность</a:t>
            </a:r>
            <a:endParaRPr lang="ru-RU" sz="4400" b="1" dirty="0">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5000660"/>
          </a:xfrm>
        </p:spPr>
        <p:txBody>
          <a:bodyPr>
            <a:normAutofit fontScale="90000"/>
          </a:bodyPr>
          <a:lstStyle/>
          <a:p>
            <a:r>
              <a:rPr lang="ru-RU" b="1" dirty="0" smtClean="0">
                <a:latin typeface="Arial Black" pitchFamily="34" charset="0"/>
              </a:rPr>
              <a:t>-     </a:t>
            </a:r>
            <a:r>
              <a:rPr lang="ru-RU" sz="3100" b="1" dirty="0" smtClean="0">
                <a:latin typeface="Arial Black" pitchFamily="34" charset="0"/>
              </a:rPr>
              <a:t>Идентификация (определение) проблемы</a:t>
            </a:r>
            <a:br>
              <a:rPr lang="ru-RU" sz="3100" b="1" dirty="0" smtClean="0">
                <a:latin typeface="Arial Black" pitchFamily="34" charset="0"/>
              </a:rPr>
            </a:br>
            <a:r>
              <a:rPr lang="ru-RU" sz="3100" b="1" dirty="0" smtClean="0">
                <a:latin typeface="Arial Black" pitchFamily="34" charset="0"/>
              </a:rPr>
              <a:t>-       Целеполагание и планирование деятельности</a:t>
            </a:r>
            <a:br>
              <a:rPr lang="ru-RU" sz="3100" b="1" dirty="0" smtClean="0">
                <a:latin typeface="Arial Black" pitchFamily="34" charset="0"/>
              </a:rPr>
            </a:br>
            <a:r>
              <a:rPr lang="ru-RU" sz="3100" b="1" dirty="0" smtClean="0">
                <a:latin typeface="Arial Black" pitchFamily="34" charset="0"/>
              </a:rPr>
              <a:t>-       Применение технологий и инструкций</a:t>
            </a:r>
            <a:br>
              <a:rPr lang="ru-RU" sz="3100" b="1" dirty="0" smtClean="0">
                <a:latin typeface="Arial Black" pitchFamily="34" charset="0"/>
              </a:rPr>
            </a:br>
            <a:r>
              <a:rPr lang="ru-RU" sz="3100" b="1" dirty="0" smtClean="0">
                <a:latin typeface="Arial Black" pitchFamily="34" charset="0"/>
              </a:rPr>
              <a:t>-       Планирование ресурсов</a:t>
            </a:r>
            <a:br>
              <a:rPr lang="ru-RU" sz="3100" b="1" dirty="0" smtClean="0">
                <a:latin typeface="Arial Black" pitchFamily="34" charset="0"/>
              </a:rPr>
            </a:br>
            <a:r>
              <a:rPr lang="ru-RU" sz="3100" b="1" dirty="0" smtClean="0">
                <a:latin typeface="Arial Black" pitchFamily="34" charset="0"/>
              </a:rPr>
              <a:t>-       Оценка деятельности</a:t>
            </a:r>
            <a:br>
              <a:rPr lang="ru-RU" sz="3100" b="1" dirty="0" smtClean="0">
                <a:latin typeface="Arial Black" pitchFamily="34" charset="0"/>
              </a:rPr>
            </a:br>
            <a:r>
              <a:rPr lang="ru-RU" sz="3100" b="1" dirty="0" smtClean="0">
                <a:latin typeface="Arial Black" pitchFamily="34" charset="0"/>
              </a:rPr>
              <a:t>-       Оценка результата (продукта) деятельности</a:t>
            </a:r>
            <a:br>
              <a:rPr lang="ru-RU" sz="3100" b="1" dirty="0" smtClean="0">
                <a:latin typeface="Arial Black" pitchFamily="34" charset="0"/>
              </a:rPr>
            </a:br>
            <a:r>
              <a:rPr lang="ru-RU" sz="3100" b="1" dirty="0" smtClean="0">
                <a:latin typeface="Arial Black" pitchFamily="34" charset="0"/>
              </a:rPr>
              <a:t>-       Оценка собственного продвижения (рефлексия)</a:t>
            </a:r>
            <a:br>
              <a:rPr lang="ru-RU" sz="3100" b="1" dirty="0" smtClean="0">
                <a:latin typeface="Arial Black" pitchFamily="34" charset="0"/>
              </a:rPr>
            </a:br>
            <a:endParaRPr lang="ru-RU" sz="3100" b="1" dirty="0">
              <a:latin typeface="Arial Black" pitchFamily="34" charset="0"/>
            </a:endParaRPr>
          </a:p>
        </p:txBody>
      </p:sp>
      <p:pic>
        <p:nvPicPr>
          <p:cNvPr id="4098" name="Picture 2" descr="J:\Новая папка\DSC08045.JPG"/>
          <p:cNvPicPr>
            <a:picLocks noChangeAspect="1" noChangeArrowheads="1"/>
          </p:cNvPicPr>
          <p:nvPr/>
        </p:nvPicPr>
        <p:blipFill>
          <a:blip r:embed="rId2" cstate="print"/>
          <a:srcRect/>
          <a:stretch>
            <a:fillRect/>
          </a:stretch>
        </p:blipFill>
        <p:spPr bwMode="auto">
          <a:xfrm>
            <a:off x="1214414" y="1057114"/>
            <a:ext cx="6786610" cy="45435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457200" y="457200"/>
            <a:ext cx="8147050" cy="6067425"/>
          </a:xfrm>
        </p:spPr>
        <p:txBody>
          <a:bodyPr>
            <a:normAutofit fontScale="90000"/>
          </a:bodyPr>
          <a:lstStyle/>
          <a:p>
            <a:pPr eaLnBrk="1" hangingPunct="1"/>
            <a:r>
              <a:rPr lang="ru-RU" sz="4400" b="1" u="sng" dirty="0" smtClean="0">
                <a:solidFill>
                  <a:schemeClr val="tx1"/>
                </a:solidFill>
                <a:latin typeface="Arial Black" pitchFamily="34" charset="0"/>
              </a:rPr>
              <a:t>Структура </a:t>
            </a:r>
            <a:r>
              <a:rPr lang="ru-RU" sz="4400" b="1" u="sng" dirty="0" err="1" smtClean="0">
                <a:solidFill>
                  <a:schemeClr val="tx1"/>
                </a:solidFill>
                <a:latin typeface="Arial Black" pitchFamily="34" charset="0"/>
              </a:rPr>
              <a:t>компетентностно-ориентированного</a:t>
            </a:r>
            <a:r>
              <a:rPr lang="ru-RU" sz="4400" b="1" u="sng" dirty="0" smtClean="0">
                <a:solidFill>
                  <a:schemeClr val="tx1"/>
                </a:solidFill>
                <a:latin typeface="Arial Black" pitchFamily="34" charset="0"/>
              </a:rPr>
              <a:t> задания</a:t>
            </a:r>
            <a:r>
              <a:rPr lang="ru-RU" sz="4400" b="1" dirty="0" smtClean="0">
                <a:solidFill>
                  <a:schemeClr val="tx1"/>
                </a:solidFill>
                <a:latin typeface="Arial Black" pitchFamily="34" charset="0"/>
              </a:rPr>
              <a:t>:</a:t>
            </a:r>
            <a:r>
              <a:rPr lang="ru-RU" sz="3200" b="1" dirty="0" smtClean="0"/>
              <a:t/>
            </a:r>
            <a:br>
              <a:rPr lang="ru-RU" sz="3200" b="1" dirty="0" smtClean="0"/>
            </a:br>
            <a:r>
              <a:rPr lang="ru-RU" sz="3200" b="1" dirty="0" smtClean="0"/>
              <a:t/>
            </a:r>
            <a:br>
              <a:rPr lang="ru-RU" sz="3200" b="1" dirty="0" smtClean="0"/>
            </a:br>
            <a:r>
              <a:rPr lang="ru-RU" sz="2700" b="1" dirty="0" smtClean="0">
                <a:solidFill>
                  <a:schemeClr val="bg1"/>
                </a:solidFill>
                <a:latin typeface="Arial Black" pitchFamily="34" charset="0"/>
                <a:cs typeface="Times New Roman" pitchFamily="18" charset="0"/>
              </a:rPr>
              <a:t>Стимул</a:t>
            </a:r>
            <a:r>
              <a:rPr lang="ru-RU" sz="2700" b="1" dirty="0" smtClean="0">
                <a:latin typeface="Arial Black" pitchFamily="34" charset="0"/>
                <a:cs typeface="Times New Roman" pitchFamily="18" charset="0"/>
              </a:rPr>
              <a:t>             </a:t>
            </a:r>
            <a:r>
              <a:rPr lang="ru-RU" sz="2700" b="1" i="1" dirty="0" smtClean="0">
                <a:solidFill>
                  <a:schemeClr val="tx1"/>
                </a:solidFill>
                <a:latin typeface="Arial Black" pitchFamily="34" charset="0"/>
                <a:cs typeface="Times New Roman" pitchFamily="18" charset="0"/>
              </a:rPr>
              <a:t>погружает в контекст задания и мотивирует на его выполнение.</a:t>
            </a:r>
            <a:r>
              <a:rPr lang="ru-RU" sz="2700" b="1" dirty="0" smtClean="0">
                <a:solidFill>
                  <a:schemeClr val="bg1"/>
                </a:solidFill>
                <a:latin typeface="Arial Black" pitchFamily="34" charset="0"/>
                <a:cs typeface="Times New Roman" pitchFamily="18" charset="0"/>
              </a:rPr>
              <a:t/>
            </a:r>
            <a:br>
              <a:rPr lang="ru-RU" sz="2700" b="1" dirty="0" smtClean="0">
                <a:solidFill>
                  <a:schemeClr val="bg1"/>
                </a:solidFill>
                <a:latin typeface="Arial Black" pitchFamily="34" charset="0"/>
                <a:cs typeface="Times New Roman" pitchFamily="18" charset="0"/>
              </a:rPr>
            </a:br>
            <a:r>
              <a:rPr lang="ru-RU" sz="2700" b="1" dirty="0" smtClean="0">
                <a:solidFill>
                  <a:schemeClr val="bg1"/>
                </a:solidFill>
                <a:latin typeface="Arial Black" pitchFamily="34" charset="0"/>
                <a:cs typeface="Times New Roman" pitchFamily="18" charset="0"/>
              </a:rPr>
              <a:t>Задачная формулировка    </a:t>
            </a:r>
            <a:r>
              <a:rPr lang="ru-RU" sz="2700" b="1" i="1" dirty="0" smtClean="0">
                <a:solidFill>
                  <a:schemeClr val="tx1"/>
                </a:solidFill>
                <a:latin typeface="Arial Black" pitchFamily="34" charset="0"/>
                <a:cs typeface="Times New Roman" pitchFamily="18" charset="0"/>
              </a:rPr>
              <a:t>точно указывает на деятельность учащегося, необходимую для выполнения задания.</a:t>
            </a:r>
            <a:r>
              <a:rPr lang="ru-RU" sz="2700" b="1" i="1" dirty="0" smtClean="0">
                <a:solidFill>
                  <a:schemeClr val="bg1"/>
                </a:solidFill>
                <a:latin typeface="Arial Black" pitchFamily="34" charset="0"/>
                <a:cs typeface="Times New Roman" pitchFamily="18" charset="0"/>
              </a:rPr>
              <a:t/>
            </a:r>
            <a:br>
              <a:rPr lang="ru-RU" sz="2700" b="1" i="1" dirty="0" smtClean="0">
                <a:solidFill>
                  <a:schemeClr val="bg1"/>
                </a:solidFill>
                <a:latin typeface="Arial Black" pitchFamily="34" charset="0"/>
                <a:cs typeface="Times New Roman" pitchFamily="18" charset="0"/>
              </a:rPr>
            </a:br>
            <a:r>
              <a:rPr lang="ru-RU" sz="2700" b="1" dirty="0" smtClean="0">
                <a:solidFill>
                  <a:schemeClr val="bg1"/>
                </a:solidFill>
                <a:latin typeface="Arial Black" pitchFamily="34" charset="0"/>
                <a:cs typeface="Times New Roman" pitchFamily="18" charset="0"/>
              </a:rPr>
              <a:t>Источник информации      </a:t>
            </a:r>
            <a:r>
              <a:rPr lang="ru-RU" sz="2700" b="1" i="1" dirty="0" smtClean="0">
                <a:solidFill>
                  <a:schemeClr val="tx1"/>
                </a:solidFill>
                <a:latin typeface="Arial Black" pitchFamily="34" charset="0"/>
                <a:cs typeface="Times New Roman" pitchFamily="18" charset="0"/>
              </a:rPr>
              <a:t>содержит информацию, необходимую для успешной деятельности учащегося по выполнению задания.</a:t>
            </a:r>
            <a:r>
              <a:rPr lang="ru-RU" sz="2700" b="1" i="1" dirty="0" smtClean="0">
                <a:solidFill>
                  <a:schemeClr val="bg1"/>
                </a:solidFill>
                <a:latin typeface="Arial Black" pitchFamily="34" charset="0"/>
                <a:cs typeface="Times New Roman" pitchFamily="18" charset="0"/>
              </a:rPr>
              <a:t/>
            </a:r>
            <a:br>
              <a:rPr lang="ru-RU" sz="2700" b="1" i="1" dirty="0" smtClean="0">
                <a:solidFill>
                  <a:schemeClr val="bg1"/>
                </a:solidFill>
                <a:latin typeface="Arial Black" pitchFamily="34" charset="0"/>
                <a:cs typeface="Times New Roman" pitchFamily="18" charset="0"/>
              </a:rPr>
            </a:br>
            <a:r>
              <a:rPr lang="ru-RU" sz="2700" b="1" dirty="0" smtClean="0">
                <a:solidFill>
                  <a:schemeClr val="bg1"/>
                </a:solidFill>
                <a:latin typeface="Arial Black" pitchFamily="34" charset="0"/>
                <a:cs typeface="Times New Roman" pitchFamily="18" charset="0"/>
              </a:rPr>
              <a:t>Бланк для выполнения задания</a:t>
            </a:r>
            <a:r>
              <a:rPr lang="ru-RU" sz="2700" b="1" dirty="0" smtClean="0">
                <a:latin typeface="Arial Black" pitchFamily="34" charset="0"/>
                <a:cs typeface="Times New Roman" pitchFamily="18" charset="0"/>
              </a:rPr>
              <a:t>      </a:t>
            </a:r>
            <a:r>
              <a:rPr lang="ru-RU" sz="2700" b="1" i="1" dirty="0" smtClean="0">
                <a:solidFill>
                  <a:schemeClr val="tx1"/>
                </a:solidFill>
                <a:latin typeface="Arial Black" pitchFamily="34" charset="0"/>
                <a:cs typeface="Times New Roman" pitchFamily="18" charset="0"/>
              </a:rPr>
              <a:t>задает структуру предъявления учащимся результата своей деятельности по выполнению задания</a:t>
            </a:r>
            <a:r>
              <a:rPr lang="ru-RU" sz="2700" b="1" i="1" dirty="0" smtClean="0">
                <a:solidFill>
                  <a:schemeClr val="tx1"/>
                </a:solidFill>
                <a:latin typeface="Arial Black" pitchFamily="34" charset="0"/>
              </a:rPr>
              <a:t>.</a:t>
            </a:r>
            <a:br>
              <a:rPr lang="ru-RU" sz="2700" b="1" i="1" dirty="0" smtClean="0">
                <a:solidFill>
                  <a:schemeClr val="tx1"/>
                </a:solidFill>
                <a:latin typeface="Arial Black" pitchFamily="34" charset="0"/>
              </a:rPr>
            </a:br>
            <a:endParaRPr lang="ru-RU" sz="2700" b="1" i="1" dirty="0" smtClean="0">
              <a:solidFill>
                <a:schemeClr val="tx1"/>
              </a:solidFill>
              <a:latin typeface="Arial Black" pitchFamily="34" charset="0"/>
            </a:endParaRPr>
          </a:p>
        </p:txBody>
      </p:sp>
      <p:pic>
        <p:nvPicPr>
          <p:cNvPr id="4" name="Picture 2" descr="J:\Новая папка\DSC08055.JPG"/>
          <p:cNvPicPr>
            <a:picLocks noChangeAspect="1" noChangeArrowheads="1"/>
          </p:cNvPicPr>
          <p:nvPr/>
        </p:nvPicPr>
        <p:blipFill>
          <a:blip r:embed="rId2" cstate="print"/>
          <a:srcRect/>
          <a:stretch>
            <a:fillRect/>
          </a:stretch>
        </p:blipFill>
        <p:spPr bwMode="auto">
          <a:xfrm>
            <a:off x="2922596" y="2357430"/>
            <a:ext cx="5057776" cy="3386138"/>
          </a:xfrm>
          <a:prstGeom prst="rect">
            <a:avLst/>
          </a:prstGeom>
          <a:noFill/>
        </p:spPr>
      </p:pic>
    </p:spTree>
  </p:cSld>
  <p:clrMapOvr>
    <a:masterClrMapping/>
  </p:clrMapOvr>
  <p:transition advClick="0"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z="3200" dirty="0" smtClean="0">
                <a:solidFill>
                  <a:schemeClr val="bg1"/>
                </a:solidFill>
                <a:latin typeface="Arial Black" pitchFamily="34" charset="0"/>
              </a:rPr>
              <a:t>Основные цели моей деятельности:</a:t>
            </a:r>
          </a:p>
        </p:txBody>
      </p:sp>
      <p:sp>
        <p:nvSpPr>
          <p:cNvPr id="6147" name="Rectangle 3"/>
          <p:cNvSpPr>
            <a:spLocks noGrp="1" noChangeArrowheads="1"/>
          </p:cNvSpPr>
          <p:nvPr>
            <p:ph type="body" idx="1"/>
          </p:nvPr>
        </p:nvSpPr>
        <p:spPr/>
        <p:txBody>
          <a:bodyPr/>
          <a:lstStyle/>
          <a:p>
            <a:pPr eaLnBrk="1" hangingPunct="1"/>
            <a:r>
              <a:rPr lang="ru-RU" sz="2000" dirty="0" smtClean="0">
                <a:solidFill>
                  <a:schemeClr val="bg1"/>
                </a:solidFill>
                <a:latin typeface="Arial Black" pitchFamily="34" charset="0"/>
              </a:rPr>
              <a:t>овладение конкретными математическими знаниями учащимися;</a:t>
            </a:r>
          </a:p>
          <a:p>
            <a:pPr eaLnBrk="1" hangingPunct="1"/>
            <a:r>
              <a:rPr lang="ru-RU" sz="2000" dirty="0" smtClean="0">
                <a:solidFill>
                  <a:schemeClr val="bg1"/>
                </a:solidFill>
                <a:latin typeface="Arial Black" pitchFamily="34" charset="0"/>
              </a:rPr>
              <a:t>интеллектуальное развитие учащихся, формирование логического мышления;</a:t>
            </a:r>
          </a:p>
          <a:p>
            <a:pPr eaLnBrk="1" hangingPunct="1"/>
            <a:r>
              <a:rPr lang="ru-RU" sz="2000" dirty="0" smtClean="0">
                <a:solidFill>
                  <a:schemeClr val="bg1"/>
                </a:solidFill>
                <a:latin typeface="Arial Black" pitchFamily="34" charset="0"/>
              </a:rPr>
              <a:t>развитие индивидуальных способностей учащихся к решению задач;</a:t>
            </a:r>
          </a:p>
          <a:p>
            <a:pPr eaLnBrk="1" hangingPunct="1"/>
            <a:r>
              <a:rPr lang="ru-RU" sz="2000" dirty="0" smtClean="0">
                <a:solidFill>
                  <a:schemeClr val="bg1"/>
                </a:solidFill>
                <a:latin typeface="Arial Black" pitchFamily="34" charset="0"/>
              </a:rPr>
              <a:t>как можно шире вовлечь учащихся в самостоятельную творческую работу;</a:t>
            </a:r>
          </a:p>
          <a:p>
            <a:pPr eaLnBrk="1" hangingPunct="1"/>
            <a:r>
              <a:rPr lang="ru-RU" sz="2000" dirty="0" smtClean="0">
                <a:solidFill>
                  <a:schemeClr val="bg1"/>
                </a:solidFill>
                <a:latin typeface="Arial Black" pitchFamily="34" charset="0"/>
              </a:rPr>
              <a:t>подготовка к социализации личности через формирование ключевых компетенций.</a:t>
            </a:r>
          </a:p>
          <a:p>
            <a:pPr eaLnBrk="1" hangingPunct="1">
              <a:buFont typeface="Wingdings" pitchFamily="2" charset="2"/>
              <a:buNone/>
            </a:pPr>
            <a:endParaRPr lang="ru-RU" dirty="0" smtClean="0"/>
          </a:p>
        </p:txBody>
      </p:sp>
      <p:pic>
        <p:nvPicPr>
          <p:cNvPr id="2050" name="Picture 2" descr="J:\Новая папка (2)\IMG_1861.JPG"/>
          <p:cNvPicPr>
            <a:picLocks noChangeAspect="1" noChangeArrowheads="1"/>
          </p:cNvPicPr>
          <p:nvPr/>
        </p:nvPicPr>
        <p:blipFill>
          <a:blip r:embed="rId2" cstate="print">
            <a:lum bright="44000" contrast="-7000"/>
          </a:blip>
          <a:srcRect/>
          <a:stretch>
            <a:fillRect/>
          </a:stretch>
        </p:blipFill>
        <p:spPr bwMode="auto">
          <a:xfrm>
            <a:off x="857224" y="2456235"/>
            <a:ext cx="5214974" cy="391123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11188" y="3860800"/>
            <a:ext cx="4968875" cy="396875"/>
          </a:xfrm>
          <a:prstGeom prst="rect">
            <a:avLst/>
          </a:prstGeom>
          <a:noFill/>
          <a:ln w="9525">
            <a:noFill/>
            <a:miter lim="800000"/>
            <a:headEnd/>
            <a:tailEnd/>
          </a:ln>
        </p:spPr>
        <p:txBody>
          <a:bodyPr>
            <a:spAutoFit/>
          </a:bodyPr>
          <a:lstStyle/>
          <a:p>
            <a:pPr>
              <a:spcBef>
                <a:spcPct val="50000"/>
              </a:spcBef>
            </a:pPr>
            <a:endParaRPr lang="ru-RU"/>
          </a:p>
        </p:txBody>
      </p:sp>
      <p:sp>
        <p:nvSpPr>
          <p:cNvPr id="8195" name="Rectangle 16"/>
          <p:cNvSpPr>
            <a:spLocks noGrp="1" noChangeArrowheads="1"/>
          </p:cNvSpPr>
          <p:nvPr>
            <p:ph type="title"/>
          </p:nvPr>
        </p:nvSpPr>
        <p:spPr/>
        <p:txBody>
          <a:bodyPr>
            <a:normAutofit/>
          </a:bodyPr>
          <a:lstStyle/>
          <a:p>
            <a:pPr algn="ctr" eaLnBrk="1" hangingPunct="1"/>
            <a:r>
              <a:rPr lang="ru-RU" sz="4400" b="1" dirty="0" smtClean="0">
                <a:solidFill>
                  <a:schemeClr val="tx1"/>
                </a:solidFill>
                <a:latin typeface="Arial Black" pitchFamily="34" charset="0"/>
                <a:cs typeface="Times New Roman" pitchFamily="18" charset="0"/>
              </a:rPr>
              <a:t>Рекомендации ученикам</a:t>
            </a:r>
          </a:p>
        </p:txBody>
      </p:sp>
      <p:sp>
        <p:nvSpPr>
          <p:cNvPr id="8196" name="Rectangle 33"/>
          <p:cNvSpPr>
            <a:spLocks noGrp="1" noChangeArrowheads="1"/>
          </p:cNvSpPr>
          <p:nvPr>
            <p:ph type="body" sz="half" idx="1"/>
          </p:nvPr>
        </p:nvSpPr>
        <p:spPr>
          <a:xfrm>
            <a:off x="428596" y="1571612"/>
            <a:ext cx="4038600" cy="4876800"/>
          </a:xfrm>
        </p:spPr>
        <p:txBody>
          <a:bodyPr>
            <a:normAutofit lnSpcReduction="10000"/>
          </a:bodyPr>
          <a:lstStyle/>
          <a:p>
            <a:pPr eaLnBrk="1" hangingPunct="1">
              <a:lnSpc>
                <a:spcPct val="80000"/>
              </a:lnSpc>
              <a:buNone/>
            </a:pPr>
            <a:r>
              <a:rPr lang="ru-RU" sz="2400" b="1" dirty="0" smtClean="0"/>
              <a:t>Участие в дискуссии (споре)</a:t>
            </a:r>
            <a:r>
              <a:rPr lang="ru-RU" sz="2400" dirty="0" smtClean="0"/>
              <a:t> </a:t>
            </a:r>
          </a:p>
          <a:p>
            <a:pPr eaLnBrk="1" hangingPunct="1">
              <a:lnSpc>
                <a:spcPct val="80000"/>
              </a:lnSpc>
              <a:buNone/>
            </a:pPr>
            <a:r>
              <a:rPr lang="ru-RU" sz="1600" dirty="0" smtClean="0"/>
              <a:t/>
            </a:r>
            <a:br>
              <a:rPr lang="ru-RU" sz="1600" dirty="0" smtClean="0"/>
            </a:br>
            <a:r>
              <a:rPr lang="ru-RU" sz="1600" dirty="0" smtClean="0"/>
              <a:t>1. </a:t>
            </a:r>
            <a:r>
              <a:rPr lang="ru-RU" sz="2000" b="1" dirty="0" smtClean="0"/>
              <a:t>Выяснить предмет дискуссии (спора). </a:t>
            </a:r>
            <a:br>
              <a:rPr lang="ru-RU" sz="2000" b="1" dirty="0" smtClean="0"/>
            </a:br>
            <a:r>
              <a:rPr lang="ru-RU" sz="2000" b="1" dirty="0" smtClean="0"/>
              <a:t>2. Четко сформулировать свою точку зрения. </a:t>
            </a:r>
            <a:br>
              <a:rPr lang="ru-RU" sz="2000" b="1" dirty="0" smtClean="0"/>
            </a:br>
            <a:r>
              <a:rPr lang="ru-RU" sz="2000" b="1" dirty="0" smtClean="0"/>
              <a:t>3. доказывать свою правоту двумя способами — приводить убедительные доводы и опровергать доводы противоположной стороны. </a:t>
            </a:r>
            <a:br>
              <a:rPr lang="ru-RU" sz="2000" b="1" dirty="0" smtClean="0"/>
            </a:br>
            <a:r>
              <a:rPr lang="ru-RU" sz="2000" b="1" dirty="0" smtClean="0"/>
              <a:t>4. Не переходить к взаимным оскорблениям, не стремиться унизить противника. </a:t>
            </a:r>
            <a:br>
              <a:rPr lang="ru-RU" sz="2000" b="1" dirty="0" smtClean="0"/>
            </a:br>
            <a:r>
              <a:rPr lang="ru-RU" sz="2000" b="1" dirty="0" smtClean="0"/>
              <a:t>5. Вести спор не для того, чтобы победить, а для того, чтобы установить истину. </a:t>
            </a:r>
          </a:p>
        </p:txBody>
      </p:sp>
      <p:sp>
        <p:nvSpPr>
          <p:cNvPr id="8197" name="Rectangle 34"/>
          <p:cNvSpPr>
            <a:spLocks noGrp="1" noChangeArrowheads="1"/>
          </p:cNvSpPr>
          <p:nvPr>
            <p:ph type="body" sz="half" idx="2"/>
          </p:nvPr>
        </p:nvSpPr>
        <p:spPr>
          <a:xfrm>
            <a:off x="4643438" y="1500174"/>
            <a:ext cx="4059936" cy="4667264"/>
          </a:xfrm>
        </p:spPr>
        <p:txBody>
          <a:bodyPr>
            <a:normAutofit fontScale="92500" lnSpcReduction="20000"/>
          </a:bodyPr>
          <a:lstStyle/>
          <a:p>
            <a:pPr algn="ctr" eaLnBrk="1" hangingPunct="1">
              <a:lnSpc>
                <a:spcPct val="80000"/>
              </a:lnSpc>
              <a:buNone/>
            </a:pPr>
            <a:r>
              <a:rPr lang="ru-RU" sz="2400" b="1" dirty="0" smtClean="0"/>
              <a:t>Общая организация домашней работы. </a:t>
            </a:r>
          </a:p>
          <a:p>
            <a:pPr eaLnBrk="1" hangingPunct="1">
              <a:lnSpc>
                <a:spcPct val="80000"/>
              </a:lnSpc>
              <a:buNone/>
            </a:pPr>
            <a:r>
              <a:rPr lang="ru-RU" sz="1600" b="1" dirty="0" smtClean="0"/>
              <a:t/>
            </a:r>
            <a:br>
              <a:rPr lang="ru-RU" sz="1600" b="1" dirty="0" smtClean="0"/>
            </a:br>
            <a:endParaRPr lang="ru-RU" sz="1600" b="1" dirty="0" smtClean="0"/>
          </a:p>
          <a:p>
            <a:pPr eaLnBrk="1" hangingPunct="1">
              <a:lnSpc>
                <a:spcPct val="80000"/>
              </a:lnSpc>
              <a:buNone/>
            </a:pPr>
            <a:r>
              <a:rPr lang="ru-RU" sz="1600" b="1" dirty="0" smtClean="0"/>
              <a:t>      </a:t>
            </a:r>
            <a:r>
              <a:rPr lang="ru-RU" sz="2000" dirty="0" smtClean="0"/>
              <a:t>1. </a:t>
            </a:r>
            <a:r>
              <a:rPr lang="ru-RU" sz="2000" b="1" dirty="0" smtClean="0"/>
              <a:t>Осознать цели домашней работы и их важность. </a:t>
            </a:r>
            <a:br>
              <a:rPr lang="ru-RU" sz="2000" b="1" dirty="0" smtClean="0"/>
            </a:br>
            <a:r>
              <a:rPr lang="ru-RU" sz="2000" b="1" dirty="0" smtClean="0"/>
              <a:t>2. Приготовиться к работе так, чтобы соблюдать психологические к гигиенические правила учебной деятельности. </a:t>
            </a:r>
            <a:br>
              <a:rPr lang="ru-RU" sz="2000" b="1" dirty="0" smtClean="0"/>
            </a:br>
            <a:r>
              <a:rPr lang="ru-RU" sz="2000" b="1" dirty="0" smtClean="0"/>
              <a:t>3. Ознакомиться с заданиями, определить, в какой последовательности их лучше выполнять (чередуя устные и письменные, легкие и трудные). </a:t>
            </a:r>
            <a:br>
              <a:rPr lang="ru-RU" sz="2000" b="1" dirty="0" smtClean="0"/>
            </a:br>
            <a:r>
              <a:rPr lang="ru-RU" sz="2000" b="1" dirty="0" smtClean="0"/>
              <a:t>4. Вспомнить, что изучали на уроке, просмотреть записи в тетрадях. </a:t>
            </a:r>
            <a:br>
              <a:rPr lang="ru-RU" sz="2000" b="1" dirty="0" smtClean="0"/>
            </a:br>
            <a:r>
              <a:rPr lang="ru-RU" sz="2000" b="1" dirty="0" smtClean="0"/>
              <a:t>5. Прочитать и усвоить материал учебника. </a:t>
            </a:r>
            <a:br>
              <a:rPr lang="ru-RU" sz="2000" b="1" dirty="0" smtClean="0"/>
            </a:br>
            <a:r>
              <a:rPr lang="ru-RU" sz="2000" b="1" dirty="0" smtClean="0"/>
              <a:t>б. Выполнить письменные задания.</a:t>
            </a:r>
          </a:p>
        </p:txBody>
      </p:sp>
    </p:spTree>
  </p:cSld>
  <p:clrMapOvr>
    <a:masterClrMapping/>
  </p:clrMapOvr>
  <p:transition advClick="0" advTm="1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857628"/>
            <a:ext cx="9144000" cy="1219200"/>
          </a:xfrm>
        </p:spPr>
        <p:txBody>
          <a:bodyPr>
            <a:noAutofit/>
          </a:bodyPr>
          <a:lstStyle/>
          <a:p>
            <a:pPr algn="ctr"/>
            <a:r>
              <a:rPr lang="ru-RU" sz="4400" dirty="0" smtClean="0">
                <a:latin typeface="Arial Black" pitchFamily="34" charset="0"/>
              </a:rPr>
              <a:t>Китайская мудрость гласит:</a:t>
            </a:r>
            <a:br>
              <a:rPr lang="ru-RU" sz="4400" dirty="0" smtClean="0">
                <a:latin typeface="Arial Black" pitchFamily="34" charset="0"/>
              </a:rPr>
            </a:br>
            <a:r>
              <a:rPr lang="ru-RU" sz="4400" dirty="0" smtClean="0">
                <a:latin typeface="Arial Black" pitchFamily="34" charset="0"/>
              </a:rPr>
              <a:t/>
            </a:r>
            <a:br>
              <a:rPr lang="ru-RU" sz="4400" dirty="0" smtClean="0">
                <a:latin typeface="Arial Black" pitchFamily="34" charset="0"/>
              </a:rPr>
            </a:br>
            <a:r>
              <a:rPr lang="ru-RU" sz="4400" dirty="0" smtClean="0">
                <a:latin typeface="Arial Black" pitchFamily="34" charset="0"/>
              </a:rPr>
              <a:t> « Я слышу – я забываю,</a:t>
            </a:r>
            <a:br>
              <a:rPr lang="ru-RU" sz="4400" dirty="0" smtClean="0">
                <a:latin typeface="Arial Black" pitchFamily="34" charset="0"/>
              </a:rPr>
            </a:br>
            <a:r>
              <a:rPr lang="ru-RU" sz="4400" dirty="0" smtClean="0">
                <a:latin typeface="Arial Black" pitchFamily="34" charset="0"/>
              </a:rPr>
              <a:t>      я вижу  – я запоминаю, </a:t>
            </a:r>
            <a:br>
              <a:rPr lang="ru-RU" sz="4400" dirty="0" smtClean="0">
                <a:latin typeface="Arial Black" pitchFamily="34" charset="0"/>
              </a:rPr>
            </a:br>
            <a:r>
              <a:rPr lang="ru-RU" sz="4400" dirty="0" smtClean="0">
                <a:latin typeface="Arial Black" pitchFamily="34" charset="0"/>
              </a:rPr>
              <a:t>     я делаю – я усваиваю»</a:t>
            </a:r>
            <a:br>
              <a:rPr lang="ru-RU" sz="4400" dirty="0" smtClean="0">
                <a:latin typeface="Arial Black" pitchFamily="34" charset="0"/>
              </a:rPr>
            </a:br>
            <a:endParaRPr lang="ru-RU" sz="4400" dirty="0">
              <a:latin typeface="Arial Black" pitchFamily="34" charset="0"/>
            </a:endParaRPr>
          </a:p>
        </p:txBody>
      </p:sp>
      <p:sp>
        <p:nvSpPr>
          <p:cNvPr id="4" name="Содержимое 3"/>
          <p:cNvSpPr>
            <a:spLocks noGrp="1"/>
          </p:cNvSpPr>
          <p:nvPr>
            <p:ph sz="half" idx="2"/>
          </p:nvPr>
        </p:nvSpPr>
        <p:spPr>
          <a:xfrm>
            <a:off x="4648200" y="5000636"/>
            <a:ext cx="3424262" cy="1095364"/>
          </a:xfrm>
        </p:spPr>
        <p:txBody>
          <a:bodyPr/>
          <a:lstStyle/>
          <a:p>
            <a:endParaRPr lang="ru-RU" dirty="0" smtClean="0"/>
          </a:p>
          <a:p>
            <a:endParaRPr lang="ru-RU" dirty="0"/>
          </a:p>
        </p:txBody>
      </p:sp>
      <p:sp>
        <p:nvSpPr>
          <p:cNvPr id="6" name="Содержимое 5"/>
          <p:cNvSpPr>
            <a:spLocks noGrp="1"/>
          </p:cNvSpPr>
          <p:nvPr>
            <p:ph sz="half" idx="1"/>
          </p:nvPr>
        </p:nvSpPr>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dirty="0" smtClean="0"/>
              <a:t>для диагностического тестирования качества усвоения материала;</a:t>
            </a:r>
          </a:p>
          <a:p>
            <a:r>
              <a:rPr lang="ru-RU" dirty="0" smtClean="0"/>
              <a:t>в тренировочном режиме для отработки элементарных умений и навыков после изучения темы; </a:t>
            </a:r>
          </a:p>
          <a:p>
            <a:r>
              <a:rPr lang="ru-RU" dirty="0" smtClean="0"/>
              <a:t>в обучающем режиме; </a:t>
            </a:r>
            <a:endParaRPr lang="ru-RU" dirty="0" smtClean="0"/>
          </a:p>
          <a:p>
            <a:r>
              <a:rPr lang="ru-RU" dirty="0" smtClean="0"/>
              <a:t>при </a:t>
            </a:r>
            <a:r>
              <a:rPr lang="ru-RU" dirty="0" smtClean="0"/>
              <a:t>работе с отстающими учениками, для которых применение компьютера обычно значительно повышает интерес к процессу обучения;</a:t>
            </a:r>
          </a:p>
          <a:p>
            <a:r>
              <a:rPr lang="ru-RU" dirty="0" smtClean="0"/>
              <a:t> в режиме самообучения;</a:t>
            </a:r>
          </a:p>
          <a:p>
            <a:r>
              <a:rPr lang="ru-RU" dirty="0" smtClean="0"/>
              <a:t>в режиме графической иллюстрации изучаемого материала.</a:t>
            </a:r>
          </a:p>
          <a:p>
            <a:endParaRPr lang="ru-RU" dirty="0"/>
          </a:p>
        </p:txBody>
      </p:sp>
      <p:sp>
        <p:nvSpPr>
          <p:cNvPr id="3" name="Заголовок 2"/>
          <p:cNvSpPr>
            <a:spLocks noGrp="1"/>
          </p:cNvSpPr>
          <p:nvPr>
            <p:ph type="title"/>
          </p:nvPr>
        </p:nvSpPr>
        <p:spPr>
          <a:xfrm>
            <a:off x="428596" y="357166"/>
            <a:ext cx="8229600" cy="1633526"/>
          </a:xfrm>
        </p:spPr>
        <p:txBody>
          <a:bodyPr>
            <a:normAutofit fontScale="90000"/>
          </a:bodyPr>
          <a:lstStyle/>
          <a:p>
            <a:pPr algn="ctr"/>
            <a:r>
              <a:rPr lang="ru-RU" sz="4000" dirty="0" smtClean="0">
                <a:latin typeface="Arial Black" pitchFamily="34" charset="0"/>
              </a:rPr>
              <a:t>Я </a:t>
            </a:r>
            <a:r>
              <a:rPr lang="ru-RU" sz="4000" dirty="0" smtClean="0">
                <a:latin typeface="Arial Black" pitchFamily="34" charset="0"/>
              </a:rPr>
              <a:t>применяю компьютер в преподавании математики</a:t>
            </a:r>
            <a:r>
              <a:rPr lang="ru-RU" dirty="0" smtClean="0"/>
              <a:t>: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919278"/>
          </a:xfrm>
        </p:spPr>
        <p:txBody>
          <a:bodyPr>
            <a:normAutofit/>
          </a:bodyPr>
          <a:lstStyle/>
          <a:p>
            <a:pPr algn="ctr"/>
            <a:endParaRPr lang="ru-RU" b="1" dirty="0">
              <a:latin typeface="Arial Black" pitchFamily="34" charset="0"/>
            </a:endParaRPr>
          </a:p>
        </p:txBody>
      </p:sp>
      <p:pic>
        <p:nvPicPr>
          <p:cNvPr id="5122" name="Picture 2" descr="J:\Новая папка\DSC08046.JPG"/>
          <p:cNvPicPr>
            <a:picLocks noChangeAspect="1" noChangeArrowheads="1"/>
          </p:cNvPicPr>
          <p:nvPr/>
        </p:nvPicPr>
        <p:blipFill>
          <a:blip r:embed="rId2" cstate="print"/>
          <a:srcRect/>
          <a:stretch>
            <a:fillRect/>
          </a:stretch>
        </p:blipFill>
        <p:spPr bwMode="auto">
          <a:xfrm>
            <a:off x="214282" y="3071810"/>
            <a:ext cx="5164481" cy="3457576"/>
          </a:xfrm>
          <a:prstGeom prst="rect">
            <a:avLst/>
          </a:prstGeom>
          <a:noFill/>
        </p:spPr>
      </p:pic>
      <p:pic>
        <p:nvPicPr>
          <p:cNvPr id="5" name="Picture 2" descr="J:\Новая папка (2)\IMG_1863.JPG"/>
          <p:cNvPicPr>
            <a:picLocks noGrp="1" noChangeAspect="1" noChangeArrowheads="1"/>
          </p:cNvPicPr>
          <p:nvPr>
            <p:ph sz="half" idx="1"/>
          </p:nvPr>
        </p:nvPicPr>
        <p:blipFill>
          <a:blip r:embed="rId3" cstate="print"/>
          <a:srcRect/>
          <a:stretch>
            <a:fillRect/>
          </a:stretch>
        </p:blipFill>
        <p:spPr bwMode="auto">
          <a:xfrm>
            <a:off x="3714744" y="428604"/>
            <a:ext cx="4871251" cy="36419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srcRect/>
          <a:stretch>
            <a:fillRect/>
          </a:stretch>
        </p:blipFill>
        <p:spPr bwMode="auto">
          <a:xfrm>
            <a:off x="928662" y="2214554"/>
            <a:ext cx="2000265" cy="3000397"/>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1928794" y="3143248"/>
            <a:ext cx="2000265" cy="3000397"/>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2857488" y="3857603"/>
            <a:ext cx="2000265" cy="300039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44"/>
                <a:ext cx="5760" cy="4032"/>
                <a:chOff x="0" y="144"/>
                <a:chExt cx="5760" cy="4032"/>
              </a:xfrm>
            </p:grpSpPr>
            <p:sp>
              <p:nvSpPr>
                <p:cNvPr id="73733" name="Line 5"/>
                <p:cNvSpPr>
                  <a:spLocks noChangeShapeType="1"/>
                </p:cNvSpPr>
                <p:nvPr/>
              </p:nvSpPr>
              <p:spPr bwMode="auto">
                <a:xfrm>
                  <a:off x="0" y="2448"/>
                  <a:ext cx="5760" cy="0"/>
                </a:xfrm>
                <a:prstGeom prst="line">
                  <a:avLst/>
                </a:prstGeom>
                <a:noFill/>
                <a:ln w="9525">
                  <a:solidFill>
                    <a:schemeClr val="bg2"/>
                  </a:solidFill>
                  <a:round/>
                  <a:headEnd/>
                  <a:tailEnd/>
                </a:ln>
                <a:effectLst/>
              </p:spPr>
              <p:txBody>
                <a:bodyPr wrap="none"/>
                <a:lstStyle/>
                <a:p>
                  <a:endParaRPr lang="ru-RU"/>
                </a:p>
              </p:txBody>
            </p:sp>
            <p:sp>
              <p:nvSpPr>
                <p:cNvPr id="73734" name="Line 6"/>
                <p:cNvSpPr>
                  <a:spLocks noChangeShapeType="1"/>
                </p:cNvSpPr>
                <p:nvPr/>
              </p:nvSpPr>
              <p:spPr bwMode="auto">
                <a:xfrm>
                  <a:off x="0" y="2736"/>
                  <a:ext cx="5760" cy="0"/>
                </a:xfrm>
                <a:prstGeom prst="line">
                  <a:avLst/>
                </a:prstGeom>
                <a:noFill/>
                <a:ln w="9525">
                  <a:solidFill>
                    <a:schemeClr val="bg2"/>
                  </a:solidFill>
                  <a:round/>
                  <a:headEnd/>
                  <a:tailEnd/>
                </a:ln>
                <a:effectLst/>
              </p:spPr>
              <p:txBody>
                <a:bodyPr wrap="none"/>
                <a:lstStyle/>
                <a:p>
                  <a:endParaRPr lang="ru-RU"/>
                </a:p>
              </p:txBody>
            </p:sp>
            <p:sp>
              <p:nvSpPr>
                <p:cNvPr id="73735" name="Line 7"/>
                <p:cNvSpPr>
                  <a:spLocks noChangeShapeType="1"/>
                </p:cNvSpPr>
                <p:nvPr/>
              </p:nvSpPr>
              <p:spPr bwMode="auto">
                <a:xfrm>
                  <a:off x="0" y="3024"/>
                  <a:ext cx="5760" cy="0"/>
                </a:xfrm>
                <a:prstGeom prst="line">
                  <a:avLst/>
                </a:prstGeom>
                <a:noFill/>
                <a:ln w="9525">
                  <a:solidFill>
                    <a:schemeClr val="bg2"/>
                  </a:solidFill>
                  <a:round/>
                  <a:headEnd/>
                  <a:tailEnd/>
                </a:ln>
                <a:effectLst/>
              </p:spPr>
              <p:txBody>
                <a:bodyPr wrap="none"/>
                <a:lstStyle/>
                <a:p>
                  <a:endParaRPr lang="ru-RU"/>
                </a:p>
              </p:txBody>
            </p:sp>
            <p:sp>
              <p:nvSpPr>
                <p:cNvPr id="73736" name="Line 8"/>
                <p:cNvSpPr>
                  <a:spLocks noChangeShapeType="1"/>
                </p:cNvSpPr>
                <p:nvPr/>
              </p:nvSpPr>
              <p:spPr bwMode="auto">
                <a:xfrm>
                  <a:off x="0" y="3312"/>
                  <a:ext cx="5760" cy="0"/>
                </a:xfrm>
                <a:prstGeom prst="line">
                  <a:avLst/>
                </a:prstGeom>
                <a:noFill/>
                <a:ln w="9525">
                  <a:solidFill>
                    <a:schemeClr val="bg2"/>
                  </a:solidFill>
                  <a:round/>
                  <a:headEnd/>
                  <a:tailEnd/>
                </a:ln>
                <a:effectLst/>
              </p:spPr>
              <p:txBody>
                <a:bodyPr wrap="none"/>
                <a:lstStyle/>
                <a:p>
                  <a:endParaRPr lang="ru-RU"/>
                </a:p>
              </p:txBody>
            </p:sp>
            <p:sp>
              <p:nvSpPr>
                <p:cNvPr id="73737" name="Line 9"/>
                <p:cNvSpPr>
                  <a:spLocks noChangeShapeType="1"/>
                </p:cNvSpPr>
                <p:nvPr/>
              </p:nvSpPr>
              <p:spPr bwMode="auto">
                <a:xfrm>
                  <a:off x="0" y="3600"/>
                  <a:ext cx="5760" cy="0"/>
                </a:xfrm>
                <a:prstGeom prst="line">
                  <a:avLst/>
                </a:prstGeom>
                <a:noFill/>
                <a:ln w="9525">
                  <a:solidFill>
                    <a:schemeClr val="bg2"/>
                  </a:solidFill>
                  <a:round/>
                  <a:headEnd/>
                  <a:tailEnd/>
                </a:ln>
                <a:effectLst/>
              </p:spPr>
              <p:txBody>
                <a:bodyPr wrap="none"/>
                <a:lstStyle/>
                <a:p>
                  <a:endParaRPr lang="ru-RU"/>
                </a:p>
              </p:txBody>
            </p:sp>
            <p:sp>
              <p:nvSpPr>
                <p:cNvPr id="73738" name="Line 10"/>
                <p:cNvSpPr>
                  <a:spLocks noChangeShapeType="1"/>
                </p:cNvSpPr>
                <p:nvPr/>
              </p:nvSpPr>
              <p:spPr bwMode="auto">
                <a:xfrm>
                  <a:off x="0" y="3888"/>
                  <a:ext cx="5760" cy="0"/>
                </a:xfrm>
                <a:prstGeom prst="line">
                  <a:avLst/>
                </a:prstGeom>
                <a:noFill/>
                <a:ln w="9525">
                  <a:solidFill>
                    <a:schemeClr val="bg2"/>
                  </a:solidFill>
                  <a:round/>
                  <a:headEnd/>
                  <a:tailEnd/>
                </a:ln>
                <a:effectLst/>
              </p:spPr>
              <p:txBody>
                <a:bodyPr wrap="none"/>
                <a:lstStyle/>
                <a:p>
                  <a:endParaRPr lang="ru-RU"/>
                </a:p>
              </p:txBody>
            </p:sp>
            <p:sp>
              <p:nvSpPr>
                <p:cNvPr id="73739" name="Line 11"/>
                <p:cNvSpPr>
                  <a:spLocks noChangeShapeType="1"/>
                </p:cNvSpPr>
                <p:nvPr/>
              </p:nvSpPr>
              <p:spPr bwMode="auto">
                <a:xfrm>
                  <a:off x="0" y="4176"/>
                  <a:ext cx="5760" cy="0"/>
                </a:xfrm>
                <a:prstGeom prst="line">
                  <a:avLst/>
                </a:prstGeom>
                <a:noFill/>
                <a:ln w="9525">
                  <a:solidFill>
                    <a:schemeClr val="bg2"/>
                  </a:solidFill>
                  <a:round/>
                  <a:headEnd/>
                  <a:tailEnd/>
                </a:ln>
                <a:effectLst/>
              </p:spPr>
              <p:txBody>
                <a:bodyPr wrap="none"/>
                <a:lstStyle/>
                <a:p>
                  <a:endParaRPr lang="ru-RU"/>
                </a:p>
              </p:txBody>
            </p:sp>
            <p:grpSp>
              <p:nvGrpSpPr>
                <p:cNvPr id="5" name="Group 12"/>
                <p:cNvGrpSpPr>
                  <a:grpSpLocks/>
                </p:cNvGrpSpPr>
                <p:nvPr/>
              </p:nvGrpSpPr>
              <p:grpSpPr bwMode="auto">
                <a:xfrm>
                  <a:off x="0" y="144"/>
                  <a:ext cx="5760" cy="2016"/>
                  <a:chOff x="0" y="144"/>
                  <a:chExt cx="5760" cy="2016"/>
                </a:xfrm>
              </p:grpSpPr>
              <p:sp>
                <p:nvSpPr>
                  <p:cNvPr id="73741" name="Line 13"/>
                  <p:cNvSpPr>
                    <a:spLocks noChangeShapeType="1"/>
                  </p:cNvSpPr>
                  <p:nvPr/>
                </p:nvSpPr>
                <p:spPr bwMode="auto">
                  <a:xfrm>
                    <a:off x="0" y="1872"/>
                    <a:ext cx="5760" cy="0"/>
                  </a:xfrm>
                  <a:prstGeom prst="line">
                    <a:avLst/>
                  </a:prstGeom>
                  <a:noFill/>
                  <a:ln w="9525">
                    <a:solidFill>
                      <a:schemeClr val="bg2"/>
                    </a:solidFill>
                    <a:round/>
                    <a:headEnd/>
                    <a:tailEnd/>
                  </a:ln>
                  <a:effectLst/>
                </p:spPr>
                <p:txBody>
                  <a:bodyPr wrap="none"/>
                  <a:lstStyle/>
                  <a:p>
                    <a:endParaRPr lang="ru-RU"/>
                  </a:p>
                </p:txBody>
              </p:sp>
              <p:sp>
                <p:nvSpPr>
                  <p:cNvPr id="73742" name="Line 14"/>
                  <p:cNvSpPr>
                    <a:spLocks noChangeShapeType="1"/>
                  </p:cNvSpPr>
                  <p:nvPr/>
                </p:nvSpPr>
                <p:spPr bwMode="auto">
                  <a:xfrm>
                    <a:off x="0" y="1584"/>
                    <a:ext cx="5760" cy="0"/>
                  </a:xfrm>
                  <a:prstGeom prst="line">
                    <a:avLst/>
                  </a:prstGeom>
                  <a:noFill/>
                  <a:ln w="9525">
                    <a:solidFill>
                      <a:schemeClr val="bg2"/>
                    </a:solidFill>
                    <a:round/>
                    <a:headEnd/>
                    <a:tailEnd/>
                  </a:ln>
                  <a:effectLst/>
                </p:spPr>
                <p:txBody>
                  <a:bodyPr wrap="none"/>
                  <a:lstStyle/>
                  <a:p>
                    <a:endParaRPr lang="ru-RU"/>
                  </a:p>
                </p:txBody>
              </p:sp>
              <p:sp>
                <p:nvSpPr>
                  <p:cNvPr id="73743" name="Line 15"/>
                  <p:cNvSpPr>
                    <a:spLocks noChangeShapeType="1"/>
                  </p:cNvSpPr>
                  <p:nvPr/>
                </p:nvSpPr>
                <p:spPr bwMode="auto">
                  <a:xfrm>
                    <a:off x="0" y="1296"/>
                    <a:ext cx="5760" cy="0"/>
                  </a:xfrm>
                  <a:prstGeom prst="line">
                    <a:avLst/>
                  </a:prstGeom>
                  <a:noFill/>
                  <a:ln w="9525">
                    <a:solidFill>
                      <a:schemeClr val="bg2"/>
                    </a:solidFill>
                    <a:round/>
                    <a:headEnd/>
                    <a:tailEnd/>
                  </a:ln>
                  <a:effectLst/>
                </p:spPr>
                <p:txBody>
                  <a:bodyPr wrap="none"/>
                  <a:lstStyle/>
                  <a:p>
                    <a:endParaRPr lang="ru-RU"/>
                  </a:p>
                </p:txBody>
              </p:sp>
              <p:sp>
                <p:nvSpPr>
                  <p:cNvPr id="73744" name="Line 16"/>
                  <p:cNvSpPr>
                    <a:spLocks noChangeShapeType="1"/>
                  </p:cNvSpPr>
                  <p:nvPr/>
                </p:nvSpPr>
                <p:spPr bwMode="auto">
                  <a:xfrm>
                    <a:off x="0" y="1008"/>
                    <a:ext cx="5760" cy="0"/>
                  </a:xfrm>
                  <a:prstGeom prst="line">
                    <a:avLst/>
                  </a:prstGeom>
                  <a:noFill/>
                  <a:ln w="9525">
                    <a:solidFill>
                      <a:schemeClr val="bg2"/>
                    </a:solidFill>
                    <a:round/>
                    <a:headEnd/>
                    <a:tailEnd/>
                  </a:ln>
                  <a:effectLst/>
                </p:spPr>
                <p:txBody>
                  <a:bodyPr wrap="none"/>
                  <a:lstStyle/>
                  <a:p>
                    <a:endParaRPr lang="ru-RU"/>
                  </a:p>
                </p:txBody>
              </p:sp>
              <p:sp>
                <p:nvSpPr>
                  <p:cNvPr id="73745" name="Line 17"/>
                  <p:cNvSpPr>
                    <a:spLocks noChangeShapeType="1"/>
                  </p:cNvSpPr>
                  <p:nvPr/>
                </p:nvSpPr>
                <p:spPr bwMode="auto">
                  <a:xfrm>
                    <a:off x="0" y="720"/>
                    <a:ext cx="5760" cy="0"/>
                  </a:xfrm>
                  <a:prstGeom prst="line">
                    <a:avLst/>
                  </a:prstGeom>
                  <a:noFill/>
                  <a:ln w="9525">
                    <a:solidFill>
                      <a:schemeClr val="bg2"/>
                    </a:solidFill>
                    <a:round/>
                    <a:headEnd/>
                    <a:tailEnd/>
                  </a:ln>
                  <a:effectLst/>
                </p:spPr>
                <p:txBody>
                  <a:bodyPr wrap="none"/>
                  <a:lstStyle/>
                  <a:p>
                    <a:endParaRPr lang="ru-RU"/>
                  </a:p>
                </p:txBody>
              </p:sp>
              <p:sp>
                <p:nvSpPr>
                  <p:cNvPr id="73746" name="Line 18"/>
                  <p:cNvSpPr>
                    <a:spLocks noChangeShapeType="1"/>
                  </p:cNvSpPr>
                  <p:nvPr/>
                </p:nvSpPr>
                <p:spPr bwMode="auto">
                  <a:xfrm>
                    <a:off x="0" y="432"/>
                    <a:ext cx="5760" cy="0"/>
                  </a:xfrm>
                  <a:prstGeom prst="line">
                    <a:avLst/>
                  </a:prstGeom>
                  <a:noFill/>
                  <a:ln w="9525">
                    <a:solidFill>
                      <a:schemeClr val="bg2"/>
                    </a:solidFill>
                    <a:round/>
                    <a:headEnd/>
                    <a:tailEnd/>
                  </a:ln>
                  <a:effectLst/>
                </p:spPr>
                <p:txBody>
                  <a:bodyPr wrap="none"/>
                  <a:lstStyle/>
                  <a:p>
                    <a:endParaRPr lang="ru-RU"/>
                  </a:p>
                </p:txBody>
              </p:sp>
              <p:sp>
                <p:nvSpPr>
                  <p:cNvPr id="73747" name="Line 19"/>
                  <p:cNvSpPr>
                    <a:spLocks noChangeShapeType="1"/>
                  </p:cNvSpPr>
                  <p:nvPr/>
                </p:nvSpPr>
                <p:spPr bwMode="auto">
                  <a:xfrm>
                    <a:off x="0" y="144"/>
                    <a:ext cx="5760" cy="0"/>
                  </a:xfrm>
                  <a:prstGeom prst="line">
                    <a:avLst/>
                  </a:prstGeom>
                  <a:noFill/>
                  <a:ln w="9525">
                    <a:solidFill>
                      <a:schemeClr val="bg2"/>
                    </a:solidFill>
                    <a:round/>
                    <a:headEnd/>
                    <a:tailEnd/>
                  </a:ln>
                  <a:effectLst/>
                </p:spPr>
                <p:txBody>
                  <a:bodyPr wrap="none"/>
                  <a:lstStyle/>
                  <a:p>
                    <a:endParaRPr lang="ru-RU"/>
                  </a:p>
                </p:txBody>
              </p:sp>
              <p:sp>
                <p:nvSpPr>
                  <p:cNvPr id="73748" name="Line 20"/>
                  <p:cNvSpPr>
                    <a:spLocks noChangeShapeType="1"/>
                  </p:cNvSpPr>
                  <p:nvPr/>
                </p:nvSpPr>
                <p:spPr bwMode="auto">
                  <a:xfrm>
                    <a:off x="0" y="2160"/>
                    <a:ext cx="5760" cy="0"/>
                  </a:xfrm>
                  <a:prstGeom prst="line">
                    <a:avLst/>
                  </a:prstGeom>
                  <a:noFill/>
                  <a:ln w="9525">
                    <a:solidFill>
                      <a:schemeClr val="bg2"/>
                    </a:solidFill>
                    <a:round/>
                    <a:headEnd/>
                    <a:tailEnd/>
                  </a:ln>
                  <a:effectLst/>
                </p:spPr>
                <p:txBody>
                  <a:bodyPr wrap="none"/>
                  <a:lstStyle/>
                  <a:p>
                    <a:endParaRPr lang="ru-RU"/>
                  </a:p>
                </p:txBody>
              </p:sp>
            </p:grpSp>
          </p:grpSp>
          <p:grpSp>
            <p:nvGrpSpPr>
              <p:cNvPr id="6" name="Group 21"/>
              <p:cNvGrpSpPr>
                <a:grpSpLocks/>
              </p:cNvGrpSpPr>
              <p:nvPr/>
            </p:nvGrpSpPr>
            <p:grpSpPr bwMode="auto">
              <a:xfrm>
                <a:off x="288" y="0"/>
                <a:ext cx="5184" cy="4320"/>
                <a:chOff x="288" y="0"/>
                <a:chExt cx="5184" cy="4320"/>
              </a:xfrm>
            </p:grpSpPr>
            <p:sp>
              <p:nvSpPr>
                <p:cNvPr id="73750" name="Line 22"/>
                <p:cNvSpPr>
                  <a:spLocks noChangeShapeType="1"/>
                </p:cNvSpPr>
                <p:nvPr/>
              </p:nvSpPr>
              <p:spPr bwMode="auto">
                <a:xfrm>
                  <a:off x="3168" y="0"/>
                  <a:ext cx="0" cy="4320"/>
                </a:xfrm>
                <a:prstGeom prst="line">
                  <a:avLst/>
                </a:prstGeom>
                <a:noFill/>
                <a:ln w="9525">
                  <a:solidFill>
                    <a:schemeClr val="bg2"/>
                  </a:solidFill>
                  <a:round/>
                  <a:headEnd/>
                  <a:tailEnd/>
                </a:ln>
                <a:effectLst/>
              </p:spPr>
              <p:txBody>
                <a:bodyPr wrap="none"/>
                <a:lstStyle/>
                <a:p>
                  <a:endParaRPr lang="ru-RU"/>
                </a:p>
              </p:txBody>
            </p:sp>
            <p:sp>
              <p:nvSpPr>
                <p:cNvPr id="73751" name="Line 23"/>
                <p:cNvSpPr>
                  <a:spLocks noChangeShapeType="1"/>
                </p:cNvSpPr>
                <p:nvPr/>
              </p:nvSpPr>
              <p:spPr bwMode="auto">
                <a:xfrm>
                  <a:off x="3456" y="0"/>
                  <a:ext cx="0" cy="4320"/>
                </a:xfrm>
                <a:prstGeom prst="line">
                  <a:avLst/>
                </a:prstGeom>
                <a:noFill/>
                <a:ln w="9525">
                  <a:solidFill>
                    <a:schemeClr val="bg2"/>
                  </a:solidFill>
                  <a:round/>
                  <a:headEnd/>
                  <a:tailEnd/>
                </a:ln>
                <a:effectLst/>
              </p:spPr>
              <p:txBody>
                <a:bodyPr wrap="none"/>
                <a:lstStyle/>
                <a:p>
                  <a:endParaRPr lang="ru-RU"/>
                </a:p>
              </p:txBody>
            </p:sp>
            <p:sp>
              <p:nvSpPr>
                <p:cNvPr id="73752" name="Line 24"/>
                <p:cNvSpPr>
                  <a:spLocks noChangeShapeType="1"/>
                </p:cNvSpPr>
                <p:nvPr/>
              </p:nvSpPr>
              <p:spPr bwMode="auto">
                <a:xfrm>
                  <a:off x="3744" y="0"/>
                  <a:ext cx="0" cy="4320"/>
                </a:xfrm>
                <a:prstGeom prst="line">
                  <a:avLst/>
                </a:prstGeom>
                <a:noFill/>
                <a:ln w="9525">
                  <a:solidFill>
                    <a:schemeClr val="bg2"/>
                  </a:solidFill>
                  <a:round/>
                  <a:headEnd/>
                  <a:tailEnd/>
                </a:ln>
                <a:effectLst/>
              </p:spPr>
              <p:txBody>
                <a:bodyPr wrap="none"/>
                <a:lstStyle/>
                <a:p>
                  <a:endParaRPr lang="ru-RU"/>
                </a:p>
              </p:txBody>
            </p:sp>
            <p:sp>
              <p:nvSpPr>
                <p:cNvPr id="73753" name="Line 25"/>
                <p:cNvSpPr>
                  <a:spLocks noChangeShapeType="1"/>
                </p:cNvSpPr>
                <p:nvPr/>
              </p:nvSpPr>
              <p:spPr bwMode="auto">
                <a:xfrm>
                  <a:off x="4032" y="0"/>
                  <a:ext cx="0" cy="4320"/>
                </a:xfrm>
                <a:prstGeom prst="line">
                  <a:avLst/>
                </a:prstGeom>
                <a:noFill/>
                <a:ln w="9525">
                  <a:solidFill>
                    <a:schemeClr val="bg2"/>
                  </a:solidFill>
                  <a:round/>
                  <a:headEnd/>
                  <a:tailEnd/>
                </a:ln>
                <a:effectLst/>
              </p:spPr>
              <p:txBody>
                <a:bodyPr wrap="none"/>
                <a:lstStyle/>
                <a:p>
                  <a:endParaRPr lang="ru-RU"/>
                </a:p>
              </p:txBody>
            </p:sp>
            <p:sp>
              <p:nvSpPr>
                <p:cNvPr id="73754" name="Line 26"/>
                <p:cNvSpPr>
                  <a:spLocks noChangeShapeType="1"/>
                </p:cNvSpPr>
                <p:nvPr/>
              </p:nvSpPr>
              <p:spPr bwMode="auto">
                <a:xfrm>
                  <a:off x="4320" y="0"/>
                  <a:ext cx="0" cy="4320"/>
                </a:xfrm>
                <a:prstGeom prst="line">
                  <a:avLst/>
                </a:prstGeom>
                <a:noFill/>
                <a:ln w="9525">
                  <a:solidFill>
                    <a:schemeClr val="bg2"/>
                  </a:solidFill>
                  <a:round/>
                  <a:headEnd/>
                  <a:tailEnd/>
                </a:ln>
                <a:effectLst/>
              </p:spPr>
              <p:txBody>
                <a:bodyPr wrap="none"/>
                <a:lstStyle/>
                <a:p>
                  <a:endParaRPr lang="ru-RU"/>
                </a:p>
              </p:txBody>
            </p:sp>
            <p:sp>
              <p:nvSpPr>
                <p:cNvPr id="73755" name="Line 27"/>
                <p:cNvSpPr>
                  <a:spLocks noChangeShapeType="1"/>
                </p:cNvSpPr>
                <p:nvPr/>
              </p:nvSpPr>
              <p:spPr bwMode="auto">
                <a:xfrm>
                  <a:off x="4608" y="0"/>
                  <a:ext cx="0" cy="4320"/>
                </a:xfrm>
                <a:prstGeom prst="line">
                  <a:avLst/>
                </a:prstGeom>
                <a:noFill/>
                <a:ln w="9525">
                  <a:solidFill>
                    <a:schemeClr val="bg2"/>
                  </a:solidFill>
                  <a:round/>
                  <a:headEnd/>
                  <a:tailEnd/>
                </a:ln>
                <a:effectLst/>
              </p:spPr>
              <p:txBody>
                <a:bodyPr wrap="none"/>
                <a:lstStyle/>
                <a:p>
                  <a:endParaRPr lang="ru-RU"/>
                </a:p>
              </p:txBody>
            </p:sp>
            <p:sp>
              <p:nvSpPr>
                <p:cNvPr id="73756" name="Line 28"/>
                <p:cNvSpPr>
                  <a:spLocks noChangeShapeType="1"/>
                </p:cNvSpPr>
                <p:nvPr/>
              </p:nvSpPr>
              <p:spPr bwMode="auto">
                <a:xfrm>
                  <a:off x="4896" y="0"/>
                  <a:ext cx="0" cy="4320"/>
                </a:xfrm>
                <a:prstGeom prst="line">
                  <a:avLst/>
                </a:prstGeom>
                <a:noFill/>
                <a:ln w="9525">
                  <a:solidFill>
                    <a:schemeClr val="bg2"/>
                  </a:solidFill>
                  <a:round/>
                  <a:headEnd/>
                  <a:tailEnd/>
                </a:ln>
                <a:effectLst/>
              </p:spPr>
              <p:txBody>
                <a:bodyPr wrap="none"/>
                <a:lstStyle/>
                <a:p>
                  <a:endParaRPr lang="ru-RU"/>
                </a:p>
              </p:txBody>
            </p:sp>
            <p:sp>
              <p:nvSpPr>
                <p:cNvPr id="73757" name="Line 29"/>
                <p:cNvSpPr>
                  <a:spLocks noChangeShapeType="1"/>
                </p:cNvSpPr>
                <p:nvPr/>
              </p:nvSpPr>
              <p:spPr bwMode="auto">
                <a:xfrm>
                  <a:off x="5184" y="0"/>
                  <a:ext cx="0" cy="4320"/>
                </a:xfrm>
                <a:prstGeom prst="line">
                  <a:avLst/>
                </a:prstGeom>
                <a:noFill/>
                <a:ln w="9525">
                  <a:solidFill>
                    <a:schemeClr val="bg2"/>
                  </a:solidFill>
                  <a:round/>
                  <a:headEnd/>
                  <a:tailEnd/>
                </a:ln>
                <a:effectLst/>
              </p:spPr>
              <p:txBody>
                <a:bodyPr wrap="none"/>
                <a:lstStyle/>
                <a:p>
                  <a:endParaRPr lang="ru-RU"/>
                </a:p>
              </p:txBody>
            </p:sp>
            <p:sp>
              <p:nvSpPr>
                <p:cNvPr id="73758" name="Line 30"/>
                <p:cNvSpPr>
                  <a:spLocks noChangeShapeType="1"/>
                </p:cNvSpPr>
                <p:nvPr/>
              </p:nvSpPr>
              <p:spPr bwMode="auto">
                <a:xfrm>
                  <a:off x="5472" y="0"/>
                  <a:ext cx="0" cy="4320"/>
                </a:xfrm>
                <a:prstGeom prst="line">
                  <a:avLst/>
                </a:prstGeom>
                <a:noFill/>
                <a:ln w="9525">
                  <a:solidFill>
                    <a:schemeClr val="bg2"/>
                  </a:solidFill>
                  <a:round/>
                  <a:headEnd/>
                  <a:tailEnd/>
                </a:ln>
                <a:effectLst/>
              </p:spPr>
              <p:txBody>
                <a:bodyPr wrap="none"/>
                <a:lstStyle/>
                <a:p>
                  <a:endParaRPr lang="ru-RU"/>
                </a:p>
              </p:txBody>
            </p:sp>
            <p:sp>
              <p:nvSpPr>
                <p:cNvPr id="73759" name="Line 31"/>
                <p:cNvSpPr>
                  <a:spLocks noChangeShapeType="1"/>
                </p:cNvSpPr>
                <p:nvPr/>
              </p:nvSpPr>
              <p:spPr bwMode="auto">
                <a:xfrm>
                  <a:off x="2592" y="0"/>
                  <a:ext cx="0" cy="4320"/>
                </a:xfrm>
                <a:prstGeom prst="line">
                  <a:avLst/>
                </a:prstGeom>
                <a:noFill/>
                <a:ln w="9525">
                  <a:solidFill>
                    <a:schemeClr val="bg2"/>
                  </a:solidFill>
                  <a:round/>
                  <a:headEnd/>
                  <a:tailEnd/>
                </a:ln>
                <a:effectLst/>
              </p:spPr>
              <p:txBody>
                <a:bodyPr wrap="none"/>
                <a:lstStyle/>
                <a:p>
                  <a:endParaRPr lang="ru-RU"/>
                </a:p>
              </p:txBody>
            </p:sp>
            <p:sp>
              <p:nvSpPr>
                <p:cNvPr id="73760" name="Line 32"/>
                <p:cNvSpPr>
                  <a:spLocks noChangeShapeType="1"/>
                </p:cNvSpPr>
                <p:nvPr/>
              </p:nvSpPr>
              <p:spPr bwMode="auto">
                <a:xfrm>
                  <a:off x="2304" y="0"/>
                  <a:ext cx="0" cy="4320"/>
                </a:xfrm>
                <a:prstGeom prst="line">
                  <a:avLst/>
                </a:prstGeom>
                <a:noFill/>
                <a:ln w="9525">
                  <a:solidFill>
                    <a:schemeClr val="bg2"/>
                  </a:solidFill>
                  <a:round/>
                  <a:headEnd/>
                  <a:tailEnd/>
                </a:ln>
                <a:effectLst/>
              </p:spPr>
              <p:txBody>
                <a:bodyPr wrap="none"/>
                <a:lstStyle/>
                <a:p>
                  <a:endParaRPr lang="ru-RU"/>
                </a:p>
              </p:txBody>
            </p:sp>
            <p:sp>
              <p:nvSpPr>
                <p:cNvPr id="73761" name="Line 33"/>
                <p:cNvSpPr>
                  <a:spLocks noChangeShapeType="1"/>
                </p:cNvSpPr>
                <p:nvPr/>
              </p:nvSpPr>
              <p:spPr bwMode="auto">
                <a:xfrm>
                  <a:off x="2016" y="0"/>
                  <a:ext cx="0" cy="4320"/>
                </a:xfrm>
                <a:prstGeom prst="line">
                  <a:avLst/>
                </a:prstGeom>
                <a:noFill/>
                <a:ln w="9525">
                  <a:solidFill>
                    <a:schemeClr val="bg2"/>
                  </a:solidFill>
                  <a:round/>
                  <a:headEnd/>
                  <a:tailEnd/>
                </a:ln>
                <a:effectLst/>
              </p:spPr>
              <p:txBody>
                <a:bodyPr wrap="none"/>
                <a:lstStyle/>
                <a:p>
                  <a:endParaRPr lang="ru-RU"/>
                </a:p>
              </p:txBody>
            </p:sp>
            <p:sp>
              <p:nvSpPr>
                <p:cNvPr id="73762" name="Line 34"/>
                <p:cNvSpPr>
                  <a:spLocks noChangeShapeType="1"/>
                </p:cNvSpPr>
                <p:nvPr/>
              </p:nvSpPr>
              <p:spPr bwMode="auto">
                <a:xfrm>
                  <a:off x="1728" y="0"/>
                  <a:ext cx="0" cy="4320"/>
                </a:xfrm>
                <a:prstGeom prst="line">
                  <a:avLst/>
                </a:prstGeom>
                <a:noFill/>
                <a:ln w="9525">
                  <a:solidFill>
                    <a:schemeClr val="bg2"/>
                  </a:solidFill>
                  <a:round/>
                  <a:headEnd/>
                  <a:tailEnd/>
                </a:ln>
                <a:effectLst/>
              </p:spPr>
              <p:txBody>
                <a:bodyPr wrap="none"/>
                <a:lstStyle/>
                <a:p>
                  <a:endParaRPr lang="ru-RU"/>
                </a:p>
              </p:txBody>
            </p:sp>
            <p:sp>
              <p:nvSpPr>
                <p:cNvPr id="73763" name="Line 35"/>
                <p:cNvSpPr>
                  <a:spLocks noChangeShapeType="1"/>
                </p:cNvSpPr>
                <p:nvPr/>
              </p:nvSpPr>
              <p:spPr bwMode="auto">
                <a:xfrm>
                  <a:off x="1440" y="0"/>
                  <a:ext cx="0" cy="4320"/>
                </a:xfrm>
                <a:prstGeom prst="line">
                  <a:avLst/>
                </a:prstGeom>
                <a:noFill/>
                <a:ln w="9525">
                  <a:solidFill>
                    <a:schemeClr val="bg2"/>
                  </a:solidFill>
                  <a:round/>
                  <a:headEnd/>
                  <a:tailEnd/>
                </a:ln>
                <a:effectLst/>
              </p:spPr>
              <p:txBody>
                <a:bodyPr wrap="none"/>
                <a:lstStyle/>
                <a:p>
                  <a:endParaRPr lang="ru-RU"/>
                </a:p>
              </p:txBody>
            </p:sp>
            <p:sp>
              <p:nvSpPr>
                <p:cNvPr id="73764" name="Line 36"/>
                <p:cNvSpPr>
                  <a:spLocks noChangeShapeType="1"/>
                </p:cNvSpPr>
                <p:nvPr/>
              </p:nvSpPr>
              <p:spPr bwMode="auto">
                <a:xfrm>
                  <a:off x="1152" y="0"/>
                  <a:ext cx="0" cy="4320"/>
                </a:xfrm>
                <a:prstGeom prst="line">
                  <a:avLst/>
                </a:prstGeom>
                <a:noFill/>
                <a:ln w="9525">
                  <a:solidFill>
                    <a:schemeClr val="bg2"/>
                  </a:solidFill>
                  <a:round/>
                  <a:headEnd/>
                  <a:tailEnd/>
                </a:ln>
                <a:effectLst/>
              </p:spPr>
              <p:txBody>
                <a:bodyPr wrap="none"/>
                <a:lstStyle/>
                <a:p>
                  <a:endParaRPr lang="ru-RU"/>
                </a:p>
              </p:txBody>
            </p:sp>
            <p:sp>
              <p:nvSpPr>
                <p:cNvPr id="73765" name="Line 37"/>
                <p:cNvSpPr>
                  <a:spLocks noChangeShapeType="1"/>
                </p:cNvSpPr>
                <p:nvPr/>
              </p:nvSpPr>
              <p:spPr bwMode="auto">
                <a:xfrm>
                  <a:off x="864" y="0"/>
                  <a:ext cx="0" cy="4320"/>
                </a:xfrm>
                <a:prstGeom prst="line">
                  <a:avLst/>
                </a:prstGeom>
                <a:noFill/>
                <a:ln w="9525">
                  <a:solidFill>
                    <a:schemeClr val="bg2"/>
                  </a:solidFill>
                  <a:round/>
                  <a:headEnd/>
                  <a:tailEnd/>
                </a:ln>
                <a:effectLst/>
              </p:spPr>
              <p:txBody>
                <a:bodyPr wrap="none"/>
                <a:lstStyle/>
                <a:p>
                  <a:endParaRPr lang="ru-RU"/>
                </a:p>
              </p:txBody>
            </p:sp>
            <p:sp>
              <p:nvSpPr>
                <p:cNvPr id="73766" name="Line 38"/>
                <p:cNvSpPr>
                  <a:spLocks noChangeShapeType="1"/>
                </p:cNvSpPr>
                <p:nvPr/>
              </p:nvSpPr>
              <p:spPr bwMode="auto">
                <a:xfrm>
                  <a:off x="576" y="0"/>
                  <a:ext cx="0" cy="4320"/>
                </a:xfrm>
                <a:prstGeom prst="line">
                  <a:avLst/>
                </a:prstGeom>
                <a:noFill/>
                <a:ln w="9525">
                  <a:solidFill>
                    <a:schemeClr val="bg2"/>
                  </a:solidFill>
                  <a:round/>
                  <a:headEnd/>
                  <a:tailEnd/>
                </a:ln>
                <a:effectLst/>
              </p:spPr>
              <p:txBody>
                <a:bodyPr wrap="none"/>
                <a:lstStyle/>
                <a:p>
                  <a:endParaRPr lang="ru-RU"/>
                </a:p>
              </p:txBody>
            </p:sp>
            <p:sp>
              <p:nvSpPr>
                <p:cNvPr id="73767" name="Line 39"/>
                <p:cNvSpPr>
                  <a:spLocks noChangeShapeType="1"/>
                </p:cNvSpPr>
                <p:nvPr/>
              </p:nvSpPr>
              <p:spPr bwMode="auto">
                <a:xfrm>
                  <a:off x="288" y="0"/>
                  <a:ext cx="0" cy="4320"/>
                </a:xfrm>
                <a:prstGeom prst="line">
                  <a:avLst/>
                </a:prstGeom>
                <a:noFill/>
                <a:ln w="9525">
                  <a:solidFill>
                    <a:schemeClr val="bg2"/>
                  </a:solidFill>
                  <a:round/>
                  <a:headEnd/>
                  <a:tailEnd/>
                </a:ln>
                <a:effectLst/>
              </p:spPr>
              <p:txBody>
                <a:bodyPr wrap="none"/>
                <a:lstStyle/>
                <a:p>
                  <a:endParaRPr lang="ru-RU"/>
                </a:p>
              </p:txBody>
            </p:sp>
          </p:grpSp>
        </p:grpSp>
        <p:sp>
          <p:nvSpPr>
            <p:cNvPr id="73768" name="Line 40"/>
            <p:cNvSpPr>
              <a:spLocks noChangeShapeType="1"/>
            </p:cNvSpPr>
            <p:nvPr/>
          </p:nvSpPr>
          <p:spPr bwMode="auto">
            <a:xfrm>
              <a:off x="2880" y="0"/>
              <a:ext cx="0" cy="4320"/>
            </a:xfrm>
            <a:prstGeom prst="line">
              <a:avLst/>
            </a:prstGeom>
            <a:noFill/>
            <a:ln w="9525">
              <a:solidFill>
                <a:schemeClr val="bg2"/>
              </a:solidFill>
              <a:round/>
              <a:headEnd/>
              <a:tailEnd/>
            </a:ln>
            <a:effectLst/>
          </p:spPr>
          <p:txBody>
            <a:bodyPr wrap="none"/>
            <a:lstStyle/>
            <a:p>
              <a:endParaRPr lang="ru-RU"/>
            </a:p>
          </p:txBody>
        </p:sp>
      </p:grpSp>
      <p:sp>
        <p:nvSpPr>
          <p:cNvPr id="73769" name="Line 41"/>
          <p:cNvSpPr>
            <a:spLocks noChangeShapeType="1"/>
          </p:cNvSpPr>
          <p:nvPr/>
        </p:nvSpPr>
        <p:spPr bwMode="auto">
          <a:xfrm>
            <a:off x="0" y="0"/>
            <a:ext cx="9144000" cy="0"/>
          </a:xfrm>
          <a:prstGeom prst="line">
            <a:avLst/>
          </a:prstGeom>
          <a:noFill/>
          <a:ln w="9525">
            <a:solidFill>
              <a:schemeClr val="hlink"/>
            </a:solidFill>
            <a:round/>
            <a:headEnd/>
            <a:tailEnd/>
          </a:ln>
          <a:effectLst/>
        </p:spPr>
        <p:txBody>
          <a:bodyPr/>
          <a:lstStyle/>
          <a:p>
            <a:endParaRPr lang="ru-RU"/>
          </a:p>
        </p:txBody>
      </p:sp>
      <p:sp>
        <p:nvSpPr>
          <p:cNvPr id="73770" name="Line 42"/>
          <p:cNvSpPr>
            <a:spLocks noChangeShapeType="1"/>
          </p:cNvSpPr>
          <p:nvPr/>
        </p:nvSpPr>
        <p:spPr bwMode="auto">
          <a:xfrm>
            <a:off x="0" y="0"/>
            <a:ext cx="0" cy="6858000"/>
          </a:xfrm>
          <a:prstGeom prst="line">
            <a:avLst/>
          </a:prstGeom>
          <a:noFill/>
          <a:ln w="9525">
            <a:solidFill>
              <a:schemeClr val="hlink"/>
            </a:solidFill>
            <a:round/>
            <a:headEnd/>
            <a:tailEnd/>
          </a:ln>
          <a:effectLst/>
        </p:spPr>
        <p:txBody>
          <a:bodyPr/>
          <a:lstStyle/>
          <a:p>
            <a:endParaRPr lang="ru-RU"/>
          </a:p>
        </p:txBody>
      </p:sp>
      <p:sp>
        <p:nvSpPr>
          <p:cNvPr id="73771" name="Text Box 43"/>
          <p:cNvSpPr txBox="1">
            <a:spLocks noChangeArrowheads="1"/>
          </p:cNvSpPr>
          <p:nvPr/>
        </p:nvSpPr>
        <p:spPr bwMode="auto">
          <a:xfrm>
            <a:off x="838200" y="2971800"/>
            <a:ext cx="184150" cy="457200"/>
          </a:xfrm>
          <a:prstGeom prst="rect">
            <a:avLst/>
          </a:prstGeom>
          <a:noFill/>
          <a:ln w="9525">
            <a:noFill/>
            <a:miter lim="800000"/>
            <a:headEnd/>
            <a:tailEnd/>
          </a:ln>
          <a:effectLst/>
        </p:spPr>
        <p:txBody>
          <a:bodyPr wrap="none">
            <a:spAutoFit/>
          </a:bodyPr>
          <a:lstStyle/>
          <a:p>
            <a:endParaRPr lang="ru-RU" sz="2400">
              <a:latin typeface="Times New Roman" pitchFamily="18" charset="0"/>
            </a:endParaRPr>
          </a:p>
        </p:txBody>
      </p:sp>
      <p:grpSp>
        <p:nvGrpSpPr>
          <p:cNvPr id="7" name="Group 44"/>
          <p:cNvGrpSpPr>
            <a:grpSpLocks/>
          </p:cNvGrpSpPr>
          <p:nvPr/>
        </p:nvGrpSpPr>
        <p:grpSpPr bwMode="auto">
          <a:xfrm>
            <a:off x="685800" y="0"/>
            <a:ext cx="8305800" cy="6858000"/>
            <a:chOff x="432" y="0"/>
            <a:chExt cx="5232" cy="4320"/>
          </a:xfrm>
        </p:grpSpPr>
        <p:sp>
          <p:nvSpPr>
            <p:cNvPr id="73773" name="Text Box 45"/>
            <p:cNvSpPr txBox="1">
              <a:spLocks noChangeArrowheads="1"/>
            </p:cNvSpPr>
            <p:nvPr/>
          </p:nvSpPr>
          <p:spPr bwMode="auto">
            <a:xfrm>
              <a:off x="2448" y="0"/>
              <a:ext cx="288" cy="480"/>
            </a:xfrm>
            <a:prstGeom prst="rect">
              <a:avLst/>
            </a:prstGeom>
            <a:noFill/>
            <a:ln w="9525">
              <a:noFill/>
              <a:miter lim="800000"/>
              <a:headEnd/>
              <a:tailEnd/>
            </a:ln>
            <a:effectLst/>
          </p:spPr>
          <p:txBody>
            <a:bodyPr>
              <a:spAutoFit/>
            </a:bodyPr>
            <a:lstStyle/>
            <a:p>
              <a:r>
                <a:rPr lang="ru-RU" sz="4400" b="1">
                  <a:solidFill>
                    <a:srgbClr val="FF3300"/>
                  </a:solidFill>
                  <a:latin typeface="Times New Roman" pitchFamily="18" charset="0"/>
                </a:rPr>
                <a:t>У</a:t>
              </a:r>
            </a:p>
          </p:txBody>
        </p:sp>
        <p:sp>
          <p:nvSpPr>
            <p:cNvPr id="73774" name="Text Box 46"/>
            <p:cNvSpPr txBox="1">
              <a:spLocks noChangeArrowheads="1"/>
            </p:cNvSpPr>
            <p:nvPr/>
          </p:nvSpPr>
          <p:spPr bwMode="auto">
            <a:xfrm>
              <a:off x="5232" y="2160"/>
              <a:ext cx="347" cy="480"/>
            </a:xfrm>
            <a:prstGeom prst="rect">
              <a:avLst/>
            </a:prstGeom>
            <a:noFill/>
            <a:ln w="9525">
              <a:noFill/>
              <a:miter lim="800000"/>
              <a:headEnd/>
              <a:tailEnd/>
            </a:ln>
            <a:effectLst/>
          </p:spPr>
          <p:txBody>
            <a:bodyPr>
              <a:spAutoFit/>
            </a:bodyPr>
            <a:lstStyle/>
            <a:p>
              <a:r>
                <a:rPr lang="en-US" sz="4400" b="1">
                  <a:solidFill>
                    <a:srgbClr val="FF3300"/>
                  </a:solidFill>
                  <a:latin typeface="Times New Roman" pitchFamily="18" charset="0"/>
                </a:rPr>
                <a:t>X</a:t>
              </a:r>
              <a:endParaRPr lang="ru-RU" sz="4400" b="1">
                <a:solidFill>
                  <a:srgbClr val="FF3300"/>
                </a:solidFill>
                <a:latin typeface="Times New Roman" pitchFamily="18" charset="0"/>
              </a:endParaRPr>
            </a:p>
          </p:txBody>
        </p:sp>
        <p:grpSp>
          <p:nvGrpSpPr>
            <p:cNvPr id="8" name="Group 47"/>
            <p:cNvGrpSpPr>
              <a:grpSpLocks/>
            </p:cNvGrpSpPr>
            <p:nvPr/>
          </p:nvGrpSpPr>
          <p:grpSpPr bwMode="auto">
            <a:xfrm>
              <a:off x="432" y="0"/>
              <a:ext cx="5232" cy="4320"/>
              <a:chOff x="432" y="0"/>
              <a:chExt cx="5232" cy="4320"/>
            </a:xfrm>
          </p:grpSpPr>
          <p:sp>
            <p:nvSpPr>
              <p:cNvPr id="73776" name="Line 48"/>
              <p:cNvSpPr>
                <a:spLocks noChangeShapeType="1"/>
              </p:cNvSpPr>
              <p:nvPr/>
            </p:nvSpPr>
            <p:spPr bwMode="auto">
              <a:xfrm>
                <a:off x="432" y="2160"/>
                <a:ext cx="5232" cy="0"/>
              </a:xfrm>
              <a:prstGeom prst="line">
                <a:avLst/>
              </a:prstGeom>
              <a:noFill/>
              <a:ln w="76200">
                <a:solidFill>
                  <a:schemeClr val="tx1"/>
                </a:solidFill>
                <a:round/>
                <a:headEnd/>
                <a:tailEnd type="triangle" w="med" len="med"/>
              </a:ln>
              <a:effectLst/>
            </p:spPr>
            <p:txBody>
              <a:bodyPr/>
              <a:lstStyle/>
              <a:p>
                <a:endParaRPr lang="ru-RU"/>
              </a:p>
            </p:txBody>
          </p:sp>
          <p:sp>
            <p:nvSpPr>
              <p:cNvPr id="73777" name="Line 49"/>
              <p:cNvSpPr>
                <a:spLocks noChangeShapeType="1"/>
              </p:cNvSpPr>
              <p:nvPr/>
            </p:nvSpPr>
            <p:spPr bwMode="auto">
              <a:xfrm flipV="1">
                <a:off x="2880" y="0"/>
                <a:ext cx="0" cy="4320"/>
              </a:xfrm>
              <a:prstGeom prst="line">
                <a:avLst/>
              </a:prstGeom>
              <a:noFill/>
              <a:ln w="76200">
                <a:solidFill>
                  <a:schemeClr val="tx1"/>
                </a:solidFill>
                <a:round/>
                <a:headEnd/>
                <a:tailEnd type="triangle" w="med" len="med"/>
              </a:ln>
              <a:effectLst/>
            </p:spPr>
            <p:txBody>
              <a:bodyPr/>
              <a:lstStyle/>
              <a:p>
                <a:endParaRPr lang="ru-RU"/>
              </a:p>
            </p:txBody>
          </p:sp>
        </p:grpSp>
      </p:grpSp>
      <p:grpSp>
        <p:nvGrpSpPr>
          <p:cNvPr id="9" name="Group 50"/>
          <p:cNvGrpSpPr>
            <a:grpSpLocks/>
          </p:cNvGrpSpPr>
          <p:nvPr/>
        </p:nvGrpSpPr>
        <p:grpSpPr bwMode="auto">
          <a:xfrm>
            <a:off x="4495800" y="3352800"/>
            <a:ext cx="514350" cy="777875"/>
            <a:chOff x="2832" y="2112"/>
            <a:chExt cx="324" cy="490"/>
          </a:xfrm>
        </p:grpSpPr>
        <p:sp>
          <p:nvSpPr>
            <p:cNvPr id="73779" name="Rectangle 51"/>
            <p:cNvSpPr>
              <a:spLocks noChangeArrowheads="1"/>
            </p:cNvSpPr>
            <p:nvPr/>
          </p:nvSpPr>
          <p:spPr bwMode="auto">
            <a:xfrm>
              <a:off x="2880" y="2160"/>
              <a:ext cx="276" cy="442"/>
            </a:xfrm>
            <a:prstGeom prst="rect">
              <a:avLst/>
            </a:prstGeom>
            <a:noFill/>
            <a:ln w="9525">
              <a:noFill/>
              <a:miter lim="800000"/>
              <a:headEnd/>
              <a:tailEnd/>
            </a:ln>
            <a:effectLst/>
          </p:spPr>
          <p:txBody>
            <a:bodyPr wrap="none">
              <a:spAutoFit/>
            </a:bodyPr>
            <a:lstStyle/>
            <a:p>
              <a:r>
                <a:rPr lang="en-US" sz="4000" b="1">
                  <a:solidFill>
                    <a:srgbClr val="FF3300"/>
                  </a:solidFill>
                  <a:latin typeface="Times New Roman" pitchFamily="18" charset="0"/>
                </a:rPr>
                <a:t>0</a:t>
              </a:r>
              <a:endParaRPr lang="ru-RU" sz="4000" b="1">
                <a:solidFill>
                  <a:srgbClr val="FF3300"/>
                </a:solidFill>
                <a:latin typeface="Times New Roman" pitchFamily="18" charset="0"/>
              </a:endParaRPr>
            </a:p>
          </p:txBody>
        </p:sp>
        <p:sp>
          <p:nvSpPr>
            <p:cNvPr id="73780" name="Oval 52"/>
            <p:cNvSpPr>
              <a:spLocks noChangeArrowheads="1"/>
            </p:cNvSpPr>
            <p:nvPr/>
          </p:nvSpPr>
          <p:spPr bwMode="auto">
            <a:xfrm>
              <a:off x="2832" y="2112"/>
              <a:ext cx="96" cy="96"/>
            </a:xfrm>
            <a:prstGeom prst="ellipse">
              <a:avLst/>
            </a:prstGeom>
            <a:solidFill>
              <a:srgbClr val="FF3300"/>
            </a:solidFill>
            <a:ln w="9525">
              <a:solidFill>
                <a:schemeClr val="tx1"/>
              </a:solidFill>
              <a:round/>
              <a:headEnd/>
              <a:tailEnd/>
            </a:ln>
            <a:effectLst/>
          </p:spPr>
          <p:txBody>
            <a:bodyPr wrap="none" anchor="ctr"/>
            <a:lstStyle/>
            <a:p>
              <a:endParaRPr lang="ru-RU"/>
            </a:p>
          </p:txBody>
        </p:sp>
      </p:grpSp>
      <p:grpSp>
        <p:nvGrpSpPr>
          <p:cNvPr id="10" name="Group 53"/>
          <p:cNvGrpSpPr>
            <a:grpSpLocks/>
          </p:cNvGrpSpPr>
          <p:nvPr/>
        </p:nvGrpSpPr>
        <p:grpSpPr bwMode="auto">
          <a:xfrm>
            <a:off x="4667250" y="2667000"/>
            <a:ext cx="590550" cy="1295400"/>
            <a:chOff x="2928" y="1632"/>
            <a:chExt cx="372" cy="816"/>
          </a:xfrm>
        </p:grpSpPr>
        <p:sp>
          <p:nvSpPr>
            <p:cNvPr id="73782" name="Rectangle 54"/>
            <p:cNvSpPr>
              <a:spLocks noChangeArrowheads="1"/>
            </p:cNvSpPr>
            <p:nvPr/>
          </p:nvSpPr>
          <p:spPr bwMode="auto">
            <a:xfrm>
              <a:off x="2928" y="1632"/>
              <a:ext cx="212" cy="327"/>
            </a:xfrm>
            <a:prstGeom prst="rect">
              <a:avLst/>
            </a:prstGeom>
            <a:noFill/>
            <a:ln w="9525">
              <a:noFill/>
              <a:miter lim="800000"/>
              <a:headEnd/>
              <a:tailEnd/>
            </a:ln>
            <a:effectLst/>
          </p:spPr>
          <p:txBody>
            <a:bodyPr>
              <a:spAutoFit/>
            </a:bodyPr>
            <a:lstStyle/>
            <a:p>
              <a:r>
                <a:rPr lang="ru-RU" sz="2800" b="1">
                  <a:solidFill>
                    <a:schemeClr val="accent2"/>
                  </a:solidFill>
                  <a:latin typeface="Times New Roman" pitchFamily="18" charset="0"/>
                </a:rPr>
                <a:t>1</a:t>
              </a:r>
            </a:p>
          </p:txBody>
        </p:sp>
        <p:sp>
          <p:nvSpPr>
            <p:cNvPr id="73783" name="Rectangle 55"/>
            <p:cNvSpPr>
              <a:spLocks noChangeArrowheads="1"/>
            </p:cNvSpPr>
            <p:nvPr/>
          </p:nvSpPr>
          <p:spPr bwMode="auto">
            <a:xfrm>
              <a:off x="3072" y="2121"/>
              <a:ext cx="228" cy="327"/>
            </a:xfrm>
            <a:prstGeom prst="rect">
              <a:avLst/>
            </a:prstGeom>
            <a:noFill/>
            <a:ln w="9525">
              <a:noFill/>
              <a:miter lim="800000"/>
              <a:headEnd/>
              <a:tailEnd/>
            </a:ln>
            <a:effectLst/>
          </p:spPr>
          <p:txBody>
            <a:bodyPr wrap="none">
              <a:spAutoFit/>
            </a:bodyPr>
            <a:lstStyle/>
            <a:p>
              <a:r>
                <a:rPr lang="ru-RU" sz="2800" b="1">
                  <a:solidFill>
                    <a:schemeClr val="accent2"/>
                  </a:solidFill>
                  <a:latin typeface="Times New Roman" pitchFamily="18" charset="0"/>
                </a:rPr>
                <a:t>1</a:t>
              </a:r>
            </a:p>
          </p:txBody>
        </p:sp>
      </p:grpSp>
      <p:grpSp>
        <p:nvGrpSpPr>
          <p:cNvPr id="11" name="Group 56"/>
          <p:cNvGrpSpPr>
            <a:grpSpLocks/>
          </p:cNvGrpSpPr>
          <p:nvPr/>
        </p:nvGrpSpPr>
        <p:grpSpPr bwMode="auto">
          <a:xfrm>
            <a:off x="3962400" y="457200"/>
            <a:ext cx="579438" cy="6251575"/>
            <a:chOff x="2496" y="288"/>
            <a:chExt cx="365" cy="3938"/>
          </a:xfrm>
        </p:grpSpPr>
        <p:sp>
          <p:nvSpPr>
            <p:cNvPr id="73785" name="Text Box 57"/>
            <p:cNvSpPr txBox="1">
              <a:spLocks noChangeArrowheads="1"/>
            </p:cNvSpPr>
            <p:nvPr/>
          </p:nvSpPr>
          <p:spPr bwMode="auto">
            <a:xfrm>
              <a:off x="2496" y="2016"/>
              <a:ext cx="336" cy="2210"/>
            </a:xfrm>
            <a:prstGeom prst="rect">
              <a:avLst/>
            </a:prstGeom>
            <a:noFill/>
            <a:ln w="9525">
              <a:noFill/>
              <a:miter lim="800000"/>
              <a:headEnd/>
              <a:tailEnd/>
            </a:ln>
            <a:effectLst/>
          </p:spPr>
          <p:txBody>
            <a:bodyPr>
              <a:spAutoFit/>
            </a:bodyPr>
            <a:lstStyle/>
            <a:p>
              <a:endParaRPr lang="ru-RU" sz="2800" b="1">
                <a:solidFill>
                  <a:schemeClr val="accent2"/>
                </a:solidFill>
                <a:latin typeface="Times New Roman" pitchFamily="18" charset="0"/>
              </a:endParaRPr>
            </a:p>
            <a:p>
              <a:r>
                <a:rPr lang="ru-RU" sz="2800" b="1">
                  <a:solidFill>
                    <a:schemeClr val="accent2"/>
                  </a:solidFill>
                  <a:latin typeface="Times New Roman" pitchFamily="18" charset="0"/>
                </a:rPr>
                <a:t>-1</a:t>
              </a:r>
            </a:p>
            <a:p>
              <a:r>
                <a:rPr lang="ru-RU" sz="2800" b="1">
                  <a:solidFill>
                    <a:schemeClr val="accent2"/>
                  </a:solidFill>
                  <a:latin typeface="Times New Roman" pitchFamily="18" charset="0"/>
                </a:rPr>
                <a:t>-2</a:t>
              </a:r>
            </a:p>
            <a:p>
              <a:r>
                <a:rPr lang="ru-RU" sz="2800" b="1">
                  <a:solidFill>
                    <a:schemeClr val="accent2"/>
                  </a:solidFill>
                  <a:latin typeface="Times New Roman" pitchFamily="18" charset="0"/>
                </a:rPr>
                <a:t>-3</a:t>
              </a:r>
            </a:p>
            <a:p>
              <a:r>
                <a:rPr lang="ru-RU" sz="2800" b="1">
                  <a:solidFill>
                    <a:schemeClr val="accent2"/>
                  </a:solidFill>
                  <a:latin typeface="Times New Roman" pitchFamily="18" charset="0"/>
                </a:rPr>
                <a:t>-4</a:t>
              </a:r>
            </a:p>
            <a:p>
              <a:r>
                <a:rPr lang="ru-RU" sz="2800" b="1">
                  <a:solidFill>
                    <a:schemeClr val="accent2"/>
                  </a:solidFill>
                  <a:latin typeface="Times New Roman" pitchFamily="18" charset="0"/>
                </a:rPr>
                <a:t>-5</a:t>
              </a:r>
            </a:p>
            <a:p>
              <a:r>
                <a:rPr lang="ru-RU" sz="2800" b="1">
                  <a:solidFill>
                    <a:schemeClr val="accent2"/>
                  </a:solidFill>
                  <a:latin typeface="Times New Roman" pitchFamily="18" charset="0"/>
                </a:rPr>
                <a:t>-6</a:t>
              </a:r>
            </a:p>
            <a:p>
              <a:r>
                <a:rPr lang="ru-RU" sz="2800" b="1">
                  <a:solidFill>
                    <a:schemeClr val="accent2"/>
                  </a:solidFill>
                  <a:latin typeface="Times New Roman" pitchFamily="18" charset="0"/>
                </a:rPr>
                <a:t>-7</a:t>
              </a:r>
            </a:p>
          </p:txBody>
        </p:sp>
        <p:sp>
          <p:nvSpPr>
            <p:cNvPr id="73786" name="Text Box 58"/>
            <p:cNvSpPr txBox="1">
              <a:spLocks noChangeArrowheads="1"/>
            </p:cNvSpPr>
            <p:nvPr/>
          </p:nvSpPr>
          <p:spPr bwMode="auto">
            <a:xfrm>
              <a:off x="2544" y="288"/>
              <a:ext cx="317" cy="1672"/>
            </a:xfrm>
            <a:prstGeom prst="rect">
              <a:avLst/>
            </a:prstGeom>
            <a:noFill/>
            <a:ln w="9525">
              <a:noFill/>
              <a:miter lim="800000"/>
              <a:headEnd/>
              <a:tailEnd/>
            </a:ln>
            <a:effectLst/>
          </p:spPr>
          <p:txBody>
            <a:bodyPr>
              <a:spAutoFit/>
            </a:bodyPr>
            <a:lstStyle/>
            <a:p>
              <a:r>
                <a:rPr lang="ru-RU" sz="2800" b="1">
                  <a:solidFill>
                    <a:schemeClr val="accent2"/>
                  </a:solidFill>
                  <a:latin typeface="Times New Roman" pitchFamily="18" charset="0"/>
                </a:rPr>
                <a:t>6</a:t>
              </a:r>
            </a:p>
            <a:p>
              <a:r>
                <a:rPr lang="ru-RU" sz="2800" b="1">
                  <a:solidFill>
                    <a:schemeClr val="accent2"/>
                  </a:solidFill>
                  <a:latin typeface="Times New Roman" pitchFamily="18" charset="0"/>
                </a:rPr>
                <a:t>5</a:t>
              </a:r>
            </a:p>
            <a:p>
              <a:r>
                <a:rPr lang="ru-RU" sz="2800" b="1">
                  <a:solidFill>
                    <a:schemeClr val="accent2"/>
                  </a:solidFill>
                  <a:latin typeface="Times New Roman" pitchFamily="18" charset="0"/>
                </a:rPr>
                <a:t>4</a:t>
              </a:r>
            </a:p>
            <a:p>
              <a:r>
                <a:rPr lang="ru-RU" sz="2800" b="1">
                  <a:solidFill>
                    <a:schemeClr val="accent2"/>
                  </a:solidFill>
                  <a:latin typeface="Times New Roman" pitchFamily="18" charset="0"/>
                </a:rPr>
                <a:t>3</a:t>
              </a:r>
            </a:p>
            <a:p>
              <a:r>
                <a:rPr lang="ru-RU" sz="2800" b="1">
                  <a:solidFill>
                    <a:schemeClr val="accent2"/>
                  </a:solidFill>
                  <a:latin typeface="Times New Roman" pitchFamily="18" charset="0"/>
                </a:rPr>
                <a:t>2</a:t>
              </a:r>
            </a:p>
            <a:p>
              <a:endParaRPr lang="ru-RU" sz="2800" b="1">
                <a:solidFill>
                  <a:schemeClr val="accent2"/>
                </a:solidFill>
                <a:latin typeface="Times New Roman" pitchFamily="18" charset="0"/>
              </a:endParaRPr>
            </a:p>
          </p:txBody>
        </p:sp>
      </p:grpSp>
      <p:grpSp>
        <p:nvGrpSpPr>
          <p:cNvPr id="12" name="Group 59"/>
          <p:cNvGrpSpPr>
            <a:grpSpLocks/>
          </p:cNvGrpSpPr>
          <p:nvPr/>
        </p:nvGrpSpPr>
        <p:grpSpPr bwMode="auto">
          <a:xfrm>
            <a:off x="914400" y="685800"/>
            <a:ext cx="7315200" cy="5943600"/>
            <a:chOff x="576" y="432"/>
            <a:chExt cx="4608" cy="3744"/>
          </a:xfrm>
        </p:grpSpPr>
        <p:grpSp>
          <p:nvGrpSpPr>
            <p:cNvPr id="13" name="Group 60"/>
            <p:cNvGrpSpPr>
              <a:grpSpLocks/>
            </p:cNvGrpSpPr>
            <p:nvPr/>
          </p:nvGrpSpPr>
          <p:grpSpPr bwMode="auto">
            <a:xfrm>
              <a:off x="576" y="2112"/>
              <a:ext cx="4608" cy="96"/>
              <a:chOff x="576" y="2112"/>
              <a:chExt cx="4608" cy="96"/>
            </a:xfrm>
          </p:grpSpPr>
          <p:sp>
            <p:nvSpPr>
              <p:cNvPr id="73789" name="Line 61"/>
              <p:cNvSpPr>
                <a:spLocks noChangeShapeType="1"/>
              </p:cNvSpPr>
              <p:nvPr/>
            </p:nvSpPr>
            <p:spPr bwMode="auto">
              <a:xfrm>
                <a:off x="3168" y="2112"/>
                <a:ext cx="0" cy="96"/>
              </a:xfrm>
              <a:prstGeom prst="line">
                <a:avLst/>
              </a:prstGeom>
              <a:noFill/>
              <a:ln w="57150">
                <a:solidFill>
                  <a:schemeClr val="tx1"/>
                </a:solidFill>
                <a:round/>
                <a:headEnd/>
                <a:tailEnd/>
              </a:ln>
              <a:effectLst/>
            </p:spPr>
            <p:txBody>
              <a:bodyPr/>
              <a:lstStyle/>
              <a:p>
                <a:endParaRPr lang="ru-RU"/>
              </a:p>
            </p:txBody>
          </p:sp>
          <p:sp>
            <p:nvSpPr>
              <p:cNvPr id="73790" name="Line 62"/>
              <p:cNvSpPr>
                <a:spLocks noChangeShapeType="1"/>
              </p:cNvSpPr>
              <p:nvPr/>
            </p:nvSpPr>
            <p:spPr bwMode="auto">
              <a:xfrm>
                <a:off x="3456" y="2112"/>
                <a:ext cx="0" cy="96"/>
              </a:xfrm>
              <a:prstGeom prst="line">
                <a:avLst/>
              </a:prstGeom>
              <a:noFill/>
              <a:ln w="57150">
                <a:solidFill>
                  <a:schemeClr val="tx1"/>
                </a:solidFill>
                <a:round/>
                <a:headEnd/>
                <a:tailEnd/>
              </a:ln>
              <a:effectLst/>
            </p:spPr>
            <p:txBody>
              <a:bodyPr/>
              <a:lstStyle/>
              <a:p>
                <a:endParaRPr lang="ru-RU"/>
              </a:p>
            </p:txBody>
          </p:sp>
          <p:sp>
            <p:nvSpPr>
              <p:cNvPr id="73791" name="Line 63"/>
              <p:cNvSpPr>
                <a:spLocks noChangeShapeType="1"/>
              </p:cNvSpPr>
              <p:nvPr/>
            </p:nvSpPr>
            <p:spPr bwMode="auto">
              <a:xfrm>
                <a:off x="3744" y="2112"/>
                <a:ext cx="0" cy="96"/>
              </a:xfrm>
              <a:prstGeom prst="line">
                <a:avLst/>
              </a:prstGeom>
              <a:noFill/>
              <a:ln w="57150">
                <a:solidFill>
                  <a:schemeClr val="tx1"/>
                </a:solidFill>
                <a:round/>
                <a:headEnd/>
                <a:tailEnd/>
              </a:ln>
              <a:effectLst/>
            </p:spPr>
            <p:txBody>
              <a:bodyPr/>
              <a:lstStyle/>
              <a:p>
                <a:endParaRPr lang="ru-RU"/>
              </a:p>
            </p:txBody>
          </p:sp>
          <p:sp>
            <p:nvSpPr>
              <p:cNvPr id="73792" name="Line 64"/>
              <p:cNvSpPr>
                <a:spLocks noChangeShapeType="1"/>
              </p:cNvSpPr>
              <p:nvPr/>
            </p:nvSpPr>
            <p:spPr bwMode="auto">
              <a:xfrm>
                <a:off x="4032" y="2112"/>
                <a:ext cx="0" cy="96"/>
              </a:xfrm>
              <a:prstGeom prst="line">
                <a:avLst/>
              </a:prstGeom>
              <a:noFill/>
              <a:ln w="57150">
                <a:solidFill>
                  <a:schemeClr val="tx1"/>
                </a:solidFill>
                <a:round/>
                <a:headEnd/>
                <a:tailEnd/>
              </a:ln>
              <a:effectLst/>
            </p:spPr>
            <p:txBody>
              <a:bodyPr/>
              <a:lstStyle/>
              <a:p>
                <a:endParaRPr lang="ru-RU"/>
              </a:p>
            </p:txBody>
          </p:sp>
          <p:sp>
            <p:nvSpPr>
              <p:cNvPr id="73793" name="Line 65"/>
              <p:cNvSpPr>
                <a:spLocks noChangeShapeType="1"/>
              </p:cNvSpPr>
              <p:nvPr/>
            </p:nvSpPr>
            <p:spPr bwMode="auto">
              <a:xfrm>
                <a:off x="4320" y="2112"/>
                <a:ext cx="0" cy="96"/>
              </a:xfrm>
              <a:prstGeom prst="line">
                <a:avLst/>
              </a:prstGeom>
              <a:noFill/>
              <a:ln w="57150">
                <a:solidFill>
                  <a:schemeClr val="tx1"/>
                </a:solidFill>
                <a:round/>
                <a:headEnd/>
                <a:tailEnd/>
              </a:ln>
              <a:effectLst/>
            </p:spPr>
            <p:txBody>
              <a:bodyPr/>
              <a:lstStyle/>
              <a:p>
                <a:endParaRPr lang="ru-RU"/>
              </a:p>
            </p:txBody>
          </p:sp>
          <p:sp>
            <p:nvSpPr>
              <p:cNvPr id="73794" name="Line 66"/>
              <p:cNvSpPr>
                <a:spLocks noChangeShapeType="1"/>
              </p:cNvSpPr>
              <p:nvPr/>
            </p:nvSpPr>
            <p:spPr bwMode="auto">
              <a:xfrm>
                <a:off x="4608" y="2112"/>
                <a:ext cx="0" cy="96"/>
              </a:xfrm>
              <a:prstGeom prst="line">
                <a:avLst/>
              </a:prstGeom>
              <a:noFill/>
              <a:ln w="57150">
                <a:solidFill>
                  <a:schemeClr val="tx1"/>
                </a:solidFill>
                <a:round/>
                <a:headEnd/>
                <a:tailEnd/>
              </a:ln>
              <a:effectLst/>
            </p:spPr>
            <p:txBody>
              <a:bodyPr/>
              <a:lstStyle/>
              <a:p>
                <a:endParaRPr lang="ru-RU"/>
              </a:p>
            </p:txBody>
          </p:sp>
          <p:sp>
            <p:nvSpPr>
              <p:cNvPr id="73795" name="Line 67"/>
              <p:cNvSpPr>
                <a:spLocks noChangeShapeType="1"/>
              </p:cNvSpPr>
              <p:nvPr/>
            </p:nvSpPr>
            <p:spPr bwMode="auto">
              <a:xfrm>
                <a:off x="4896" y="2112"/>
                <a:ext cx="0" cy="96"/>
              </a:xfrm>
              <a:prstGeom prst="line">
                <a:avLst/>
              </a:prstGeom>
              <a:noFill/>
              <a:ln w="57150">
                <a:solidFill>
                  <a:schemeClr val="tx1"/>
                </a:solidFill>
                <a:round/>
                <a:headEnd/>
                <a:tailEnd/>
              </a:ln>
              <a:effectLst/>
            </p:spPr>
            <p:txBody>
              <a:bodyPr/>
              <a:lstStyle/>
              <a:p>
                <a:endParaRPr lang="ru-RU"/>
              </a:p>
            </p:txBody>
          </p:sp>
          <p:sp>
            <p:nvSpPr>
              <p:cNvPr id="73796" name="Line 68"/>
              <p:cNvSpPr>
                <a:spLocks noChangeShapeType="1"/>
              </p:cNvSpPr>
              <p:nvPr/>
            </p:nvSpPr>
            <p:spPr bwMode="auto">
              <a:xfrm>
                <a:off x="5184" y="2112"/>
                <a:ext cx="0" cy="96"/>
              </a:xfrm>
              <a:prstGeom prst="line">
                <a:avLst/>
              </a:prstGeom>
              <a:noFill/>
              <a:ln w="57150">
                <a:solidFill>
                  <a:schemeClr val="tx1"/>
                </a:solidFill>
                <a:round/>
                <a:headEnd/>
                <a:tailEnd/>
              </a:ln>
              <a:effectLst/>
            </p:spPr>
            <p:txBody>
              <a:bodyPr/>
              <a:lstStyle/>
              <a:p>
                <a:endParaRPr lang="ru-RU"/>
              </a:p>
            </p:txBody>
          </p:sp>
          <p:grpSp>
            <p:nvGrpSpPr>
              <p:cNvPr id="14" name="Group 69"/>
              <p:cNvGrpSpPr>
                <a:grpSpLocks/>
              </p:cNvGrpSpPr>
              <p:nvPr/>
            </p:nvGrpSpPr>
            <p:grpSpPr bwMode="auto">
              <a:xfrm>
                <a:off x="576" y="2112"/>
                <a:ext cx="2016" cy="96"/>
                <a:chOff x="576" y="2112"/>
                <a:chExt cx="2016" cy="96"/>
              </a:xfrm>
            </p:grpSpPr>
            <p:sp>
              <p:nvSpPr>
                <p:cNvPr id="73798" name="Line 70"/>
                <p:cNvSpPr>
                  <a:spLocks noChangeShapeType="1"/>
                </p:cNvSpPr>
                <p:nvPr/>
              </p:nvSpPr>
              <p:spPr bwMode="auto">
                <a:xfrm>
                  <a:off x="2592" y="2112"/>
                  <a:ext cx="0" cy="96"/>
                </a:xfrm>
                <a:prstGeom prst="line">
                  <a:avLst/>
                </a:prstGeom>
                <a:noFill/>
                <a:ln w="57150">
                  <a:solidFill>
                    <a:schemeClr val="tx1"/>
                  </a:solidFill>
                  <a:round/>
                  <a:headEnd/>
                  <a:tailEnd/>
                </a:ln>
                <a:effectLst/>
              </p:spPr>
              <p:txBody>
                <a:bodyPr/>
                <a:lstStyle/>
                <a:p>
                  <a:endParaRPr lang="ru-RU"/>
                </a:p>
              </p:txBody>
            </p:sp>
            <p:sp>
              <p:nvSpPr>
                <p:cNvPr id="73799" name="Line 71"/>
                <p:cNvSpPr>
                  <a:spLocks noChangeShapeType="1"/>
                </p:cNvSpPr>
                <p:nvPr/>
              </p:nvSpPr>
              <p:spPr bwMode="auto">
                <a:xfrm>
                  <a:off x="2304" y="2112"/>
                  <a:ext cx="0" cy="96"/>
                </a:xfrm>
                <a:prstGeom prst="line">
                  <a:avLst/>
                </a:prstGeom>
                <a:noFill/>
                <a:ln w="57150">
                  <a:solidFill>
                    <a:schemeClr val="tx1"/>
                  </a:solidFill>
                  <a:round/>
                  <a:headEnd/>
                  <a:tailEnd/>
                </a:ln>
                <a:effectLst/>
              </p:spPr>
              <p:txBody>
                <a:bodyPr/>
                <a:lstStyle/>
                <a:p>
                  <a:endParaRPr lang="ru-RU"/>
                </a:p>
              </p:txBody>
            </p:sp>
            <p:sp>
              <p:nvSpPr>
                <p:cNvPr id="73800" name="Line 72"/>
                <p:cNvSpPr>
                  <a:spLocks noChangeShapeType="1"/>
                </p:cNvSpPr>
                <p:nvPr/>
              </p:nvSpPr>
              <p:spPr bwMode="auto">
                <a:xfrm>
                  <a:off x="2016" y="2112"/>
                  <a:ext cx="0" cy="96"/>
                </a:xfrm>
                <a:prstGeom prst="line">
                  <a:avLst/>
                </a:prstGeom>
                <a:noFill/>
                <a:ln w="57150">
                  <a:solidFill>
                    <a:schemeClr val="tx1"/>
                  </a:solidFill>
                  <a:round/>
                  <a:headEnd/>
                  <a:tailEnd/>
                </a:ln>
                <a:effectLst/>
              </p:spPr>
              <p:txBody>
                <a:bodyPr/>
                <a:lstStyle/>
                <a:p>
                  <a:endParaRPr lang="ru-RU"/>
                </a:p>
              </p:txBody>
            </p:sp>
            <p:sp>
              <p:nvSpPr>
                <p:cNvPr id="73801" name="Line 73"/>
                <p:cNvSpPr>
                  <a:spLocks noChangeShapeType="1"/>
                </p:cNvSpPr>
                <p:nvPr/>
              </p:nvSpPr>
              <p:spPr bwMode="auto">
                <a:xfrm>
                  <a:off x="1728" y="2112"/>
                  <a:ext cx="0" cy="96"/>
                </a:xfrm>
                <a:prstGeom prst="line">
                  <a:avLst/>
                </a:prstGeom>
                <a:noFill/>
                <a:ln w="57150">
                  <a:solidFill>
                    <a:schemeClr val="tx1"/>
                  </a:solidFill>
                  <a:round/>
                  <a:headEnd/>
                  <a:tailEnd/>
                </a:ln>
                <a:effectLst/>
              </p:spPr>
              <p:txBody>
                <a:bodyPr/>
                <a:lstStyle/>
                <a:p>
                  <a:endParaRPr lang="ru-RU"/>
                </a:p>
              </p:txBody>
            </p:sp>
            <p:sp>
              <p:nvSpPr>
                <p:cNvPr id="73802" name="Line 74"/>
                <p:cNvSpPr>
                  <a:spLocks noChangeShapeType="1"/>
                </p:cNvSpPr>
                <p:nvPr/>
              </p:nvSpPr>
              <p:spPr bwMode="auto">
                <a:xfrm>
                  <a:off x="1440" y="2112"/>
                  <a:ext cx="0" cy="96"/>
                </a:xfrm>
                <a:prstGeom prst="line">
                  <a:avLst/>
                </a:prstGeom>
                <a:noFill/>
                <a:ln w="57150">
                  <a:solidFill>
                    <a:schemeClr val="tx1"/>
                  </a:solidFill>
                  <a:round/>
                  <a:headEnd/>
                  <a:tailEnd/>
                </a:ln>
                <a:effectLst/>
              </p:spPr>
              <p:txBody>
                <a:bodyPr/>
                <a:lstStyle/>
                <a:p>
                  <a:endParaRPr lang="ru-RU"/>
                </a:p>
              </p:txBody>
            </p:sp>
            <p:sp>
              <p:nvSpPr>
                <p:cNvPr id="73803" name="Line 75"/>
                <p:cNvSpPr>
                  <a:spLocks noChangeShapeType="1"/>
                </p:cNvSpPr>
                <p:nvPr/>
              </p:nvSpPr>
              <p:spPr bwMode="auto">
                <a:xfrm>
                  <a:off x="1152" y="2112"/>
                  <a:ext cx="0" cy="96"/>
                </a:xfrm>
                <a:prstGeom prst="line">
                  <a:avLst/>
                </a:prstGeom>
                <a:noFill/>
                <a:ln w="57150">
                  <a:solidFill>
                    <a:schemeClr val="tx1"/>
                  </a:solidFill>
                  <a:round/>
                  <a:headEnd/>
                  <a:tailEnd/>
                </a:ln>
                <a:effectLst/>
              </p:spPr>
              <p:txBody>
                <a:bodyPr/>
                <a:lstStyle/>
                <a:p>
                  <a:endParaRPr lang="ru-RU"/>
                </a:p>
              </p:txBody>
            </p:sp>
            <p:sp>
              <p:nvSpPr>
                <p:cNvPr id="73804" name="Line 76"/>
                <p:cNvSpPr>
                  <a:spLocks noChangeShapeType="1"/>
                </p:cNvSpPr>
                <p:nvPr/>
              </p:nvSpPr>
              <p:spPr bwMode="auto">
                <a:xfrm>
                  <a:off x="864" y="2112"/>
                  <a:ext cx="0" cy="96"/>
                </a:xfrm>
                <a:prstGeom prst="line">
                  <a:avLst/>
                </a:prstGeom>
                <a:noFill/>
                <a:ln w="57150">
                  <a:solidFill>
                    <a:schemeClr val="tx1"/>
                  </a:solidFill>
                  <a:round/>
                  <a:headEnd/>
                  <a:tailEnd/>
                </a:ln>
                <a:effectLst/>
              </p:spPr>
              <p:txBody>
                <a:bodyPr/>
                <a:lstStyle/>
                <a:p>
                  <a:endParaRPr lang="ru-RU"/>
                </a:p>
              </p:txBody>
            </p:sp>
            <p:sp>
              <p:nvSpPr>
                <p:cNvPr id="73805" name="Line 77"/>
                <p:cNvSpPr>
                  <a:spLocks noChangeShapeType="1"/>
                </p:cNvSpPr>
                <p:nvPr/>
              </p:nvSpPr>
              <p:spPr bwMode="auto">
                <a:xfrm>
                  <a:off x="576" y="2112"/>
                  <a:ext cx="0" cy="96"/>
                </a:xfrm>
                <a:prstGeom prst="line">
                  <a:avLst/>
                </a:prstGeom>
                <a:noFill/>
                <a:ln w="57150">
                  <a:solidFill>
                    <a:schemeClr val="tx1"/>
                  </a:solidFill>
                  <a:round/>
                  <a:headEnd/>
                  <a:tailEnd/>
                </a:ln>
                <a:effectLst/>
              </p:spPr>
              <p:txBody>
                <a:bodyPr/>
                <a:lstStyle/>
                <a:p>
                  <a:endParaRPr lang="ru-RU"/>
                </a:p>
              </p:txBody>
            </p:sp>
          </p:grpSp>
        </p:grpSp>
        <p:grpSp>
          <p:nvGrpSpPr>
            <p:cNvPr id="15" name="Group 78"/>
            <p:cNvGrpSpPr>
              <a:grpSpLocks/>
            </p:cNvGrpSpPr>
            <p:nvPr/>
          </p:nvGrpSpPr>
          <p:grpSpPr bwMode="auto">
            <a:xfrm>
              <a:off x="2830" y="432"/>
              <a:ext cx="107" cy="3744"/>
              <a:chOff x="2830" y="432"/>
              <a:chExt cx="107" cy="3744"/>
            </a:xfrm>
          </p:grpSpPr>
          <p:sp>
            <p:nvSpPr>
              <p:cNvPr id="73807" name="Line 79"/>
              <p:cNvSpPr>
                <a:spLocks noChangeShapeType="1"/>
              </p:cNvSpPr>
              <p:nvPr/>
            </p:nvSpPr>
            <p:spPr bwMode="auto">
              <a:xfrm rot="5444348">
                <a:off x="2889" y="384"/>
                <a:ext cx="0" cy="96"/>
              </a:xfrm>
              <a:prstGeom prst="line">
                <a:avLst/>
              </a:prstGeom>
              <a:noFill/>
              <a:ln w="57150">
                <a:solidFill>
                  <a:schemeClr val="tx1"/>
                </a:solidFill>
                <a:round/>
                <a:headEnd/>
                <a:tailEnd/>
              </a:ln>
              <a:effectLst/>
            </p:spPr>
            <p:txBody>
              <a:bodyPr/>
              <a:lstStyle/>
              <a:p>
                <a:endParaRPr lang="ru-RU"/>
              </a:p>
            </p:txBody>
          </p:sp>
          <p:sp>
            <p:nvSpPr>
              <p:cNvPr id="73808" name="Line 80"/>
              <p:cNvSpPr>
                <a:spLocks noChangeShapeType="1"/>
              </p:cNvSpPr>
              <p:nvPr/>
            </p:nvSpPr>
            <p:spPr bwMode="auto">
              <a:xfrm rot="5444348">
                <a:off x="2885" y="672"/>
                <a:ext cx="0" cy="96"/>
              </a:xfrm>
              <a:prstGeom prst="line">
                <a:avLst/>
              </a:prstGeom>
              <a:noFill/>
              <a:ln w="57150">
                <a:solidFill>
                  <a:schemeClr val="tx1"/>
                </a:solidFill>
                <a:round/>
                <a:headEnd/>
                <a:tailEnd/>
              </a:ln>
              <a:effectLst/>
            </p:spPr>
            <p:txBody>
              <a:bodyPr/>
              <a:lstStyle/>
              <a:p>
                <a:endParaRPr lang="ru-RU"/>
              </a:p>
            </p:txBody>
          </p:sp>
          <p:sp>
            <p:nvSpPr>
              <p:cNvPr id="73809" name="Line 81"/>
              <p:cNvSpPr>
                <a:spLocks noChangeShapeType="1"/>
              </p:cNvSpPr>
              <p:nvPr/>
            </p:nvSpPr>
            <p:spPr bwMode="auto">
              <a:xfrm rot="5444348">
                <a:off x="2881" y="960"/>
                <a:ext cx="0" cy="96"/>
              </a:xfrm>
              <a:prstGeom prst="line">
                <a:avLst/>
              </a:prstGeom>
              <a:noFill/>
              <a:ln w="57150">
                <a:solidFill>
                  <a:schemeClr val="tx1"/>
                </a:solidFill>
                <a:round/>
                <a:headEnd/>
                <a:tailEnd/>
              </a:ln>
              <a:effectLst/>
            </p:spPr>
            <p:txBody>
              <a:bodyPr/>
              <a:lstStyle/>
              <a:p>
                <a:endParaRPr lang="ru-RU"/>
              </a:p>
            </p:txBody>
          </p:sp>
          <p:sp>
            <p:nvSpPr>
              <p:cNvPr id="73810" name="Line 82"/>
              <p:cNvSpPr>
                <a:spLocks noChangeShapeType="1"/>
              </p:cNvSpPr>
              <p:nvPr/>
            </p:nvSpPr>
            <p:spPr bwMode="auto">
              <a:xfrm rot="5444348">
                <a:off x="2880" y="1248"/>
                <a:ext cx="0" cy="96"/>
              </a:xfrm>
              <a:prstGeom prst="line">
                <a:avLst/>
              </a:prstGeom>
              <a:noFill/>
              <a:ln w="57150">
                <a:solidFill>
                  <a:schemeClr val="tx1"/>
                </a:solidFill>
                <a:round/>
                <a:headEnd/>
                <a:tailEnd/>
              </a:ln>
              <a:effectLst/>
            </p:spPr>
            <p:txBody>
              <a:bodyPr/>
              <a:lstStyle/>
              <a:p>
                <a:endParaRPr lang="ru-RU"/>
              </a:p>
            </p:txBody>
          </p:sp>
          <p:sp>
            <p:nvSpPr>
              <p:cNvPr id="73811" name="Line 83"/>
              <p:cNvSpPr>
                <a:spLocks noChangeShapeType="1"/>
              </p:cNvSpPr>
              <p:nvPr/>
            </p:nvSpPr>
            <p:spPr bwMode="auto">
              <a:xfrm rot="5444348">
                <a:off x="2880" y="1536"/>
                <a:ext cx="0" cy="96"/>
              </a:xfrm>
              <a:prstGeom prst="line">
                <a:avLst/>
              </a:prstGeom>
              <a:noFill/>
              <a:ln w="57150">
                <a:solidFill>
                  <a:schemeClr val="tx1"/>
                </a:solidFill>
                <a:round/>
                <a:headEnd/>
                <a:tailEnd/>
              </a:ln>
              <a:effectLst/>
            </p:spPr>
            <p:txBody>
              <a:bodyPr/>
              <a:lstStyle/>
              <a:p>
                <a:endParaRPr lang="ru-RU"/>
              </a:p>
            </p:txBody>
          </p:sp>
          <p:sp>
            <p:nvSpPr>
              <p:cNvPr id="73812" name="Line 84"/>
              <p:cNvSpPr>
                <a:spLocks noChangeShapeType="1"/>
              </p:cNvSpPr>
              <p:nvPr/>
            </p:nvSpPr>
            <p:spPr bwMode="auto">
              <a:xfrm rot="5444348">
                <a:off x="2880" y="1824"/>
                <a:ext cx="0" cy="96"/>
              </a:xfrm>
              <a:prstGeom prst="line">
                <a:avLst/>
              </a:prstGeom>
              <a:noFill/>
              <a:ln w="57150">
                <a:solidFill>
                  <a:schemeClr val="tx1"/>
                </a:solidFill>
                <a:round/>
                <a:headEnd/>
                <a:tailEnd/>
              </a:ln>
              <a:effectLst/>
            </p:spPr>
            <p:txBody>
              <a:bodyPr/>
              <a:lstStyle/>
              <a:p>
                <a:endParaRPr lang="ru-RU"/>
              </a:p>
            </p:txBody>
          </p:sp>
          <p:sp>
            <p:nvSpPr>
              <p:cNvPr id="73813" name="Line 85"/>
              <p:cNvSpPr>
                <a:spLocks noChangeShapeType="1"/>
              </p:cNvSpPr>
              <p:nvPr/>
            </p:nvSpPr>
            <p:spPr bwMode="auto">
              <a:xfrm rot="5444348">
                <a:off x="2878" y="2400"/>
                <a:ext cx="0" cy="96"/>
              </a:xfrm>
              <a:prstGeom prst="line">
                <a:avLst/>
              </a:prstGeom>
              <a:noFill/>
              <a:ln w="57150">
                <a:solidFill>
                  <a:schemeClr val="tx1"/>
                </a:solidFill>
                <a:round/>
                <a:headEnd/>
                <a:tailEnd/>
              </a:ln>
              <a:effectLst/>
            </p:spPr>
            <p:txBody>
              <a:bodyPr/>
              <a:lstStyle/>
              <a:p>
                <a:endParaRPr lang="ru-RU"/>
              </a:p>
            </p:txBody>
          </p:sp>
          <p:sp>
            <p:nvSpPr>
              <p:cNvPr id="73814" name="Line 86"/>
              <p:cNvSpPr>
                <a:spLocks noChangeShapeType="1"/>
              </p:cNvSpPr>
              <p:nvPr/>
            </p:nvSpPr>
            <p:spPr bwMode="auto">
              <a:xfrm>
                <a:off x="2830" y="3888"/>
                <a:ext cx="96" cy="0"/>
              </a:xfrm>
              <a:prstGeom prst="line">
                <a:avLst/>
              </a:prstGeom>
              <a:noFill/>
              <a:ln w="57150">
                <a:solidFill>
                  <a:schemeClr val="tx1"/>
                </a:solidFill>
                <a:round/>
                <a:headEnd/>
                <a:tailEnd/>
              </a:ln>
              <a:effectLst/>
            </p:spPr>
            <p:txBody>
              <a:bodyPr/>
              <a:lstStyle/>
              <a:p>
                <a:endParaRPr lang="ru-RU"/>
              </a:p>
            </p:txBody>
          </p:sp>
          <p:sp>
            <p:nvSpPr>
              <p:cNvPr id="73815" name="Line 87"/>
              <p:cNvSpPr>
                <a:spLocks noChangeShapeType="1"/>
              </p:cNvSpPr>
              <p:nvPr/>
            </p:nvSpPr>
            <p:spPr bwMode="auto">
              <a:xfrm>
                <a:off x="2830" y="4176"/>
                <a:ext cx="96" cy="0"/>
              </a:xfrm>
              <a:prstGeom prst="line">
                <a:avLst/>
              </a:prstGeom>
              <a:noFill/>
              <a:ln w="57150">
                <a:solidFill>
                  <a:schemeClr val="tx1"/>
                </a:solidFill>
                <a:round/>
                <a:headEnd/>
                <a:tailEnd/>
              </a:ln>
              <a:effectLst/>
            </p:spPr>
            <p:txBody>
              <a:bodyPr/>
              <a:lstStyle/>
              <a:p>
                <a:endParaRPr lang="ru-RU"/>
              </a:p>
            </p:txBody>
          </p:sp>
          <p:sp>
            <p:nvSpPr>
              <p:cNvPr id="73816" name="Line 88"/>
              <p:cNvSpPr>
                <a:spLocks noChangeShapeType="1"/>
              </p:cNvSpPr>
              <p:nvPr/>
            </p:nvSpPr>
            <p:spPr bwMode="auto">
              <a:xfrm>
                <a:off x="2830" y="2736"/>
                <a:ext cx="96" cy="0"/>
              </a:xfrm>
              <a:prstGeom prst="line">
                <a:avLst/>
              </a:prstGeom>
              <a:noFill/>
              <a:ln w="57150">
                <a:solidFill>
                  <a:schemeClr val="tx1"/>
                </a:solidFill>
                <a:round/>
                <a:headEnd/>
                <a:tailEnd/>
              </a:ln>
              <a:effectLst/>
            </p:spPr>
            <p:txBody>
              <a:bodyPr/>
              <a:lstStyle/>
              <a:p>
                <a:endParaRPr lang="ru-RU"/>
              </a:p>
            </p:txBody>
          </p:sp>
          <p:sp>
            <p:nvSpPr>
              <p:cNvPr id="73817" name="Line 89"/>
              <p:cNvSpPr>
                <a:spLocks noChangeShapeType="1"/>
              </p:cNvSpPr>
              <p:nvPr/>
            </p:nvSpPr>
            <p:spPr bwMode="auto">
              <a:xfrm>
                <a:off x="2830" y="3024"/>
                <a:ext cx="96" cy="0"/>
              </a:xfrm>
              <a:prstGeom prst="line">
                <a:avLst/>
              </a:prstGeom>
              <a:noFill/>
              <a:ln w="57150">
                <a:solidFill>
                  <a:schemeClr val="tx1"/>
                </a:solidFill>
                <a:round/>
                <a:headEnd/>
                <a:tailEnd/>
              </a:ln>
              <a:effectLst/>
            </p:spPr>
            <p:txBody>
              <a:bodyPr/>
              <a:lstStyle/>
              <a:p>
                <a:endParaRPr lang="ru-RU"/>
              </a:p>
            </p:txBody>
          </p:sp>
          <p:sp>
            <p:nvSpPr>
              <p:cNvPr id="73818" name="Line 90"/>
              <p:cNvSpPr>
                <a:spLocks noChangeShapeType="1"/>
              </p:cNvSpPr>
              <p:nvPr/>
            </p:nvSpPr>
            <p:spPr bwMode="auto">
              <a:xfrm>
                <a:off x="2830" y="3312"/>
                <a:ext cx="96" cy="0"/>
              </a:xfrm>
              <a:prstGeom prst="line">
                <a:avLst/>
              </a:prstGeom>
              <a:noFill/>
              <a:ln w="57150">
                <a:solidFill>
                  <a:schemeClr val="tx1"/>
                </a:solidFill>
                <a:round/>
                <a:headEnd/>
                <a:tailEnd/>
              </a:ln>
              <a:effectLst/>
            </p:spPr>
            <p:txBody>
              <a:bodyPr/>
              <a:lstStyle/>
              <a:p>
                <a:endParaRPr lang="ru-RU"/>
              </a:p>
            </p:txBody>
          </p:sp>
          <p:sp>
            <p:nvSpPr>
              <p:cNvPr id="73819" name="Line 91"/>
              <p:cNvSpPr>
                <a:spLocks noChangeShapeType="1"/>
              </p:cNvSpPr>
              <p:nvPr/>
            </p:nvSpPr>
            <p:spPr bwMode="auto">
              <a:xfrm>
                <a:off x="2830" y="3600"/>
                <a:ext cx="96" cy="0"/>
              </a:xfrm>
              <a:prstGeom prst="line">
                <a:avLst/>
              </a:prstGeom>
              <a:noFill/>
              <a:ln w="57150">
                <a:solidFill>
                  <a:schemeClr val="tx1"/>
                </a:solidFill>
                <a:round/>
                <a:headEnd/>
                <a:tailEnd/>
              </a:ln>
              <a:effectLst/>
            </p:spPr>
            <p:txBody>
              <a:bodyPr/>
              <a:lstStyle/>
              <a:p>
                <a:endParaRPr lang="ru-RU"/>
              </a:p>
            </p:txBody>
          </p:sp>
        </p:grpSp>
      </p:grpSp>
      <p:grpSp>
        <p:nvGrpSpPr>
          <p:cNvPr id="16" name="Group 92"/>
          <p:cNvGrpSpPr>
            <a:grpSpLocks/>
          </p:cNvGrpSpPr>
          <p:nvPr/>
        </p:nvGrpSpPr>
        <p:grpSpPr bwMode="auto">
          <a:xfrm>
            <a:off x="7075488" y="685800"/>
            <a:ext cx="1916112" cy="1058863"/>
            <a:chOff x="3936" y="255"/>
            <a:chExt cx="1207" cy="667"/>
          </a:xfrm>
        </p:grpSpPr>
        <p:sp>
          <p:nvSpPr>
            <p:cNvPr id="73821" name="Text Box 93"/>
            <p:cNvSpPr txBox="1">
              <a:spLocks noChangeArrowheads="1"/>
            </p:cNvSpPr>
            <p:nvPr/>
          </p:nvSpPr>
          <p:spPr bwMode="auto">
            <a:xfrm>
              <a:off x="3936" y="288"/>
              <a:ext cx="116" cy="634"/>
            </a:xfrm>
            <a:prstGeom prst="rect">
              <a:avLst/>
            </a:prstGeom>
            <a:noFill/>
            <a:ln w="9525">
              <a:noFill/>
              <a:miter lim="800000"/>
              <a:headEnd/>
              <a:tailEnd/>
            </a:ln>
            <a:effectLst/>
          </p:spPr>
          <p:txBody>
            <a:bodyPr wrap="none">
              <a:spAutoFit/>
            </a:bodyPr>
            <a:lstStyle/>
            <a:p>
              <a:endParaRPr lang="ru-RU" sz="6000" b="1">
                <a:solidFill>
                  <a:srgbClr val="FF3300"/>
                </a:solidFill>
                <a:latin typeface="Times New Roman" pitchFamily="18" charset="0"/>
              </a:endParaRPr>
            </a:p>
          </p:txBody>
        </p:sp>
        <p:sp>
          <p:nvSpPr>
            <p:cNvPr id="73822" name="Text Box 94"/>
            <p:cNvSpPr txBox="1">
              <a:spLocks noChangeArrowheads="1"/>
            </p:cNvSpPr>
            <p:nvPr/>
          </p:nvSpPr>
          <p:spPr bwMode="auto">
            <a:xfrm>
              <a:off x="4070" y="255"/>
              <a:ext cx="1073" cy="480"/>
            </a:xfrm>
            <a:prstGeom prst="rect">
              <a:avLst/>
            </a:prstGeom>
            <a:noFill/>
            <a:ln w="9525">
              <a:noFill/>
              <a:miter lim="800000"/>
              <a:headEnd/>
              <a:tailEnd/>
            </a:ln>
            <a:effectLst/>
          </p:spPr>
          <p:txBody>
            <a:bodyPr wrap="none">
              <a:spAutoFit/>
            </a:bodyPr>
            <a:lstStyle/>
            <a:p>
              <a:r>
                <a:rPr lang="ru-RU" sz="4400" b="1">
                  <a:solidFill>
                    <a:schemeClr val="accent2"/>
                  </a:solidFill>
                  <a:latin typeface="Times New Roman" pitchFamily="18" charset="0"/>
                </a:rPr>
                <a:t>А(7;4)</a:t>
              </a:r>
            </a:p>
          </p:txBody>
        </p:sp>
      </p:grpSp>
      <p:sp>
        <p:nvSpPr>
          <p:cNvPr id="73823" name="Text Box 95"/>
          <p:cNvSpPr txBox="1">
            <a:spLocks noChangeArrowheads="1"/>
          </p:cNvSpPr>
          <p:nvPr/>
        </p:nvSpPr>
        <p:spPr bwMode="auto">
          <a:xfrm>
            <a:off x="2362200" y="3505200"/>
            <a:ext cx="1858963" cy="762000"/>
          </a:xfrm>
          <a:prstGeom prst="rect">
            <a:avLst/>
          </a:prstGeom>
          <a:noFill/>
          <a:ln w="9525">
            <a:noFill/>
            <a:miter lim="800000"/>
            <a:headEnd/>
            <a:tailEnd/>
          </a:ln>
          <a:effectLst/>
        </p:spPr>
        <p:txBody>
          <a:bodyPr wrap="none">
            <a:spAutoFit/>
          </a:bodyPr>
          <a:lstStyle/>
          <a:p>
            <a:r>
              <a:rPr lang="ru-RU" sz="4400" b="1">
                <a:solidFill>
                  <a:schemeClr val="accent2"/>
                </a:solidFill>
                <a:latin typeface="Times New Roman" pitchFamily="18" charset="0"/>
              </a:rPr>
              <a:t>В(-3;0)</a:t>
            </a:r>
          </a:p>
        </p:txBody>
      </p:sp>
      <p:sp>
        <p:nvSpPr>
          <p:cNvPr id="73824" name="Text Box 96"/>
          <p:cNvSpPr txBox="1">
            <a:spLocks noChangeArrowheads="1"/>
          </p:cNvSpPr>
          <p:nvPr/>
        </p:nvSpPr>
        <p:spPr bwMode="auto">
          <a:xfrm>
            <a:off x="4572000" y="5715000"/>
            <a:ext cx="2168525" cy="762000"/>
          </a:xfrm>
          <a:prstGeom prst="rect">
            <a:avLst/>
          </a:prstGeom>
          <a:noFill/>
          <a:ln w="9525">
            <a:noFill/>
            <a:miter lim="800000"/>
            <a:headEnd/>
            <a:tailEnd/>
          </a:ln>
          <a:effectLst/>
        </p:spPr>
        <p:txBody>
          <a:bodyPr wrap="none">
            <a:spAutoFit/>
          </a:bodyPr>
          <a:lstStyle/>
          <a:p>
            <a:r>
              <a:rPr lang="ru-RU" sz="4400" b="1">
                <a:solidFill>
                  <a:srgbClr val="FF3300"/>
                </a:solidFill>
                <a:latin typeface="Times New Roman" pitchFamily="18" charset="0"/>
              </a:rPr>
              <a:t> </a:t>
            </a:r>
            <a:r>
              <a:rPr lang="ru-RU" sz="4400" b="1">
                <a:solidFill>
                  <a:schemeClr val="accent2"/>
                </a:solidFill>
                <a:latin typeface="Times New Roman" pitchFamily="18" charset="0"/>
              </a:rPr>
              <a:t>С(0;-6) </a:t>
            </a:r>
          </a:p>
        </p:txBody>
      </p:sp>
      <p:sp>
        <p:nvSpPr>
          <p:cNvPr id="73825" name="Text Box 97"/>
          <p:cNvSpPr txBox="1">
            <a:spLocks noChangeArrowheads="1"/>
          </p:cNvSpPr>
          <p:nvPr/>
        </p:nvSpPr>
        <p:spPr bwMode="auto">
          <a:xfrm>
            <a:off x="1143000" y="5562600"/>
            <a:ext cx="2895600" cy="762000"/>
          </a:xfrm>
          <a:prstGeom prst="rect">
            <a:avLst/>
          </a:prstGeom>
          <a:noFill/>
          <a:ln w="9525">
            <a:noFill/>
            <a:miter lim="800000"/>
            <a:headEnd/>
            <a:tailEnd/>
          </a:ln>
          <a:effectLst/>
        </p:spPr>
        <p:txBody>
          <a:bodyPr>
            <a:spAutoFit/>
          </a:bodyPr>
          <a:lstStyle/>
          <a:p>
            <a:r>
              <a:rPr lang="en-US" sz="4400" b="1">
                <a:solidFill>
                  <a:schemeClr val="accent2"/>
                </a:solidFill>
                <a:latin typeface="Times New Roman" pitchFamily="18" charset="0"/>
              </a:rPr>
              <a:t>S</a:t>
            </a:r>
            <a:r>
              <a:rPr lang="ru-RU" sz="4400" b="1">
                <a:solidFill>
                  <a:schemeClr val="accent2"/>
                </a:solidFill>
                <a:latin typeface="Times New Roman" pitchFamily="18" charset="0"/>
              </a:rPr>
              <a:t>(-</a:t>
            </a:r>
            <a:r>
              <a:rPr lang="en-US" sz="4400" b="1">
                <a:solidFill>
                  <a:schemeClr val="accent2"/>
                </a:solidFill>
                <a:latin typeface="Times New Roman" pitchFamily="18" charset="0"/>
              </a:rPr>
              <a:t>6</a:t>
            </a:r>
            <a:r>
              <a:rPr lang="ru-RU" sz="4400" b="1">
                <a:solidFill>
                  <a:schemeClr val="accent2"/>
                </a:solidFill>
                <a:latin typeface="Times New Roman" pitchFamily="18" charset="0"/>
              </a:rPr>
              <a:t>;-4,5)</a:t>
            </a:r>
          </a:p>
        </p:txBody>
      </p:sp>
      <p:sp>
        <p:nvSpPr>
          <p:cNvPr id="73826" name="Text Box 98"/>
          <p:cNvSpPr txBox="1">
            <a:spLocks noChangeArrowheads="1"/>
          </p:cNvSpPr>
          <p:nvPr/>
        </p:nvSpPr>
        <p:spPr bwMode="auto">
          <a:xfrm>
            <a:off x="1066800" y="228600"/>
            <a:ext cx="1827213" cy="762000"/>
          </a:xfrm>
          <a:prstGeom prst="rect">
            <a:avLst/>
          </a:prstGeom>
          <a:noFill/>
          <a:ln w="9525">
            <a:noFill/>
            <a:miter lim="800000"/>
            <a:headEnd/>
            <a:tailEnd/>
          </a:ln>
          <a:effectLst/>
        </p:spPr>
        <p:txBody>
          <a:bodyPr wrap="none">
            <a:spAutoFit/>
          </a:bodyPr>
          <a:lstStyle/>
          <a:p>
            <a:r>
              <a:rPr lang="ru-RU" sz="4400" b="1">
                <a:solidFill>
                  <a:schemeClr val="accent2"/>
                </a:solidFill>
                <a:latin typeface="Times New Roman" pitchFamily="18" charset="0"/>
              </a:rPr>
              <a:t>Р(-</a:t>
            </a:r>
            <a:r>
              <a:rPr lang="en-US" sz="4400" b="1">
                <a:solidFill>
                  <a:schemeClr val="accent2"/>
                </a:solidFill>
                <a:latin typeface="Times New Roman" pitchFamily="18" charset="0"/>
              </a:rPr>
              <a:t>7</a:t>
            </a:r>
            <a:r>
              <a:rPr lang="ru-RU" sz="4400" b="1">
                <a:solidFill>
                  <a:schemeClr val="accent2"/>
                </a:solidFill>
                <a:latin typeface="Times New Roman" pitchFamily="18" charset="0"/>
              </a:rPr>
              <a:t>;</a:t>
            </a:r>
            <a:r>
              <a:rPr lang="en-US" sz="4400" b="1">
                <a:solidFill>
                  <a:schemeClr val="accent2"/>
                </a:solidFill>
                <a:latin typeface="Times New Roman" pitchFamily="18" charset="0"/>
              </a:rPr>
              <a:t>5</a:t>
            </a:r>
            <a:r>
              <a:rPr lang="ru-RU" sz="4400" b="1">
                <a:solidFill>
                  <a:schemeClr val="accent2"/>
                </a:solidFill>
                <a:latin typeface="Times New Roman" pitchFamily="18" charset="0"/>
              </a:rPr>
              <a:t>)</a:t>
            </a:r>
          </a:p>
        </p:txBody>
      </p:sp>
      <p:sp>
        <p:nvSpPr>
          <p:cNvPr id="73827" name="Text Box 99"/>
          <p:cNvSpPr txBox="1">
            <a:spLocks noChangeArrowheads="1"/>
          </p:cNvSpPr>
          <p:nvPr/>
        </p:nvSpPr>
        <p:spPr bwMode="auto">
          <a:xfrm>
            <a:off x="6248400" y="4419600"/>
            <a:ext cx="2386013" cy="762000"/>
          </a:xfrm>
          <a:prstGeom prst="rect">
            <a:avLst/>
          </a:prstGeom>
          <a:noFill/>
          <a:ln w="9525">
            <a:noFill/>
            <a:miter lim="800000"/>
            <a:headEnd/>
            <a:tailEnd/>
          </a:ln>
          <a:effectLst/>
        </p:spPr>
        <p:txBody>
          <a:bodyPr wrap="none">
            <a:spAutoFit/>
          </a:bodyPr>
          <a:lstStyle/>
          <a:p>
            <a:r>
              <a:rPr lang="ru-RU" sz="2400">
                <a:latin typeface="Times New Roman" pitchFamily="18" charset="0"/>
              </a:rPr>
              <a:t> </a:t>
            </a:r>
            <a:r>
              <a:rPr lang="ru-RU" sz="4400" b="1">
                <a:solidFill>
                  <a:schemeClr val="accent2"/>
                </a:solidFill>
                <a:latin typeface="Times New Roman" pitchFamily="18" charset="0"/>
              </a:rPr>
              <a:t>К(3,5;-3)</a:t>
            </a:r>
          </a:p>
        </p:txBody>
      </p:sp>
      <p:sp>
        <p:nvSpPr>
          <p:cNvPr id="73828" name="Line 100"/>
          <p:cNvSpPr>
            <a:spLocks noChangeShapeType="1"/>
          </p:cNvSpPr>
          <p:nvPr/>
        </p:nvSpPr>
        <p:spPr bwMode="auto">
          <a:xfrm>
            <a:off x="6172200" y="3429000"/>
            <a:ext cx="0" cy="1371600"/>
          </a:xfrm>
          <a:prstGeom prst="line">
            <a:avLst/>
          </a:prstGeom>
          <a:noFill/>
          <a:ln w="57150" cap="rnd">
            <a:solidFill>
              <a:srgbClr val="CC0000"/>
            </a:solidFill>
            <a:prstDash val="sysDot"/>
            <a:round/>
            <a:headEnd/>
            <a:tailEnd/>
          </a:ln>
          <a:effectLst/>
        </p:spPr>
        <p:txBody>
          <a:bodyPr wrap="none"/>
          <a:lstStyle/>
          <a:p>
            <a:endParaRPr lang="ru-RU"/>
          </a:p>
        </p:txBody>
      </p:sp>
      <p:sp>
        <p:nvSpPr>
          <p:cNvPr id="73829" name="Line 101"/>
          <p:cNvSpPr>
            <a:spLocks noChangeShapeType="1"/>
          </p:cNvSpPr>
          <p:nvPr/>
        </p:nvSpPr>
        <p:spPr bwMode="auto">
          <a:xfrm flipH="1">
            <a:off x="4495800" y="4800600"/>
            <a:ext cx="1676400" cy="0"/>
          </a:xfrm>
          <a:prstGeom prst="line">
            <a:avLst/>
          </a:prstGeom>
          <a:noFill/>
          <a:ln w="57150" cap="rnd">
            <a:solidFill>
              <a:srgbClr val="CC0000"/>
            </a:solidFill>
            <a:prstDash val="sysDot"/>
            <a:round/>
            <a:headEnd/>
            <a:tailEnd/>
          </a:ln>
          <a:effectLst/>
        </p:spPr>
        <p:txBody>
          <a:bodyPr wrap="none"/>
          <a:lstStyle/>
          <a:p>
            <a:endParaRPr lang="ru-RU"/>
          </a:p>
        </p:txBody>
      </p:sp>
      <p:sp>
        <p:nvSpPr>
          <p:cNvPr id="73830" name="Line 102"/>
          <p:cNvSpPr>
            <a:spLocks noChangeShapeType="1"/>
          </p:cNvSpPr>
          <p:nvPr/>
        </p:nvSpPr>
        <p:spPr bwMode="auto">
          <a:xfrm>
            <a:off x="1828800" y="3429000"/>
            <a:ext cx="0" cy="2057400"/>
          </a:xfrm>
          <a:prstGeom prst="line">
            <a:avLst/>
          </a:prstGeom>
          <a:noFill/>
          <a:ln w="57150" cap="rnd">
            <a:solidFill>
              <a:srgbClr val="CC0000"/>
            </a:solidFill>
            <a:prstDash val="sysDot"/>
            <a:round/>
            <a:headEnd/>
            <a:tailEnd/>
          </a:ln>
          <a:effectLst/>
        </p:spPr>
        <p:txBody>
          <a:bodyPr wrap="none"/>
          <a:lstStyle/>
          <a:p>
            <a:endParaRPr lang="ru-RU"/>
          </a:p>
        </p:txBody>
      </p:sp>
      <p:sp>
        <p:nvSpPr>
          <p:cNvPr id="73831" name="Line 103"/>
          <p:cNvSpPr>
            <a:spLocks noChangeShapeType="1"/>
          </p:cNvSpPr>
          <p:nvPr/>
        </p:nvSpPr>
        <p:spPr bwMode="auto">
          <a:xfrm>
            <a:off x="1828800" y="5486400"/>
            <a:ext cx="2743200" cy="0"/>
          </a:xfrm>
          <a:prstGeom prst="line">
            <a:avLst/>
          </a:prstGeom>
          <a:noFill/>
          <a:ln w="57150" cap="rnd">
            <a:solidFill>
              <a:srgbClr val="CC0000"/>
            </a:solidFill>
            <a:prstDash val="sysDot"/>
            <a:round/>
            <a:headEnd/>
            <a:tailEnd/>
          </a:ln>
          <a:effectLst/>
        </p:spPr>
        <p:txBody>
          <a:bodyPr wrap="none"/>
          <a:lstStyle/>
          <a:p>
            <a:endParaRPr lang="ru-RU"/>
          </a:p>
        </p:txBody>
      </p:sp>
      <p:sp>
        <p:nvSpPr>
          <p:cNvPr id="73832" name="Line 104"/>
          <p:cNvSpPr>
            <a:spLocks noChangeShapeType="1"/>
          </p:cNvSpPr>
          <p:nvPr/>
        </p:nvSpPr>
        <p:spPr bwMode="auto">
          <a:xfrm>
            <a:off x="1371600" y="1143000"/>
            <a:ext cx="0" cy="2286000"/>
          </a:xfrm>
          <a:prstGeom prst="line">
            <a:avLst/>
          </a:prstGeom>
          <a:noFill/>
          <a:ln w="57150" cap="rnd">
            <a:solidFill>
              <a:srgbClr val="CC0000"/>
            </a:solidFill>
            <a:prstDash val="sysDot"/>
            <a:round/>
            <a:headEnd/>
            <a:tailEnd/>
          </a:ln>
          <a:effectLst/>
        </p:spPr>
        <p:txBody>
          <a:bodyPr wrap="none"/>
          <a:lstStyle/>
          <a:p>
            <a:endParaRPr lang="ru-RU"/>
          </a:p>
        </p:txBody>
      </p:sp>
      <p:sp>
        <p:nvSpPr>
          <p:cNvPr id="73833" name="Line 105"/>
          <p:cNvSpPr>
            <a:spLocks noChangeShapeType="1"/>
          </p:cNvSpPr>
          <p:nvPr/>
        </p:nvSpPr>
        <p:spPr bwMode="auto">
          <a:xfrm>
            <a:off x="1371600" y="1143000"/>
            <a:ext cx="3200400" cy="0"/>
          </a:xfrm>
          <a:prstGeom prst="line">
            <a:avLst/>
          </a:prstGeom>
          <a:noFill/>
          <a:ln w="57150" cap="rnd">
            <a:solidFill>
              <a:srgbClr val="CC0000"/>
            </a:solidFill>
            <a:prstDash val="sysDot"/>
            <a:round/>
            <a:headEnd/>
            <a:tailEnd/>
          </a:ln>
          <a:effectLst/>
        </p:spPr>
        <p:txBody>
          <a:bodyPr wrap="none"/>
          <a:lstStyle/>
          <a:p>
            <a:endParaRPr lang="ru-RU"/>
          </a:p>
        </p:txBody>
      </p:sp>
      <p:sp>
        <p:nvSpPr>
          <p:cNvPr id="73834" name="Line 106"/>
          <p:cNvSpPr>
            <a:spLocks noChangeShapeType="1"/>
          </p:cNvSpPr>
          <p:nvPr/>
        </p:nvSpPr>
        <p:spPr bwMode="auto">
          <a:xfrm>
            <a:off x="7772400" y="1676400"/>
            <a:ext cx="0" cy="1752600"/>
          </a:xfrm>
          <a:prstGeom prst="line">
            <a:avLst/>
          </a:prstGeom>
          <a:noFill/>
          <a:ln w="57150" cap="rnd">
            <a:solidFill>
              <a:srgbClr val="CC0000"/>
            </a:solidFill>
            <a:prstDash val="sysDot"/>
            <a:round/>
            <a:headEnd/>
            <a:tailEnd/>
          </a:ln>
          <a:effectLst/>
        </p:spPr>
        <p:txBody>
          <a:bodyPr wrap="none"/>
          <a:lstStyle/>
          <a:p>
            <a:endParaRPr lang="ru-RU"/>
          </a:p>
        </p:txBody>
      </p:sp>
      <p:sp>
        <p:nvSpPr>
          <p:cNvPr id="73835" name="Line 107"/>
          <p:cNvSpPr>
            <a:spLocks noChangeShapeType="1"/>
          </p:cNvSpPr>
          <p:nvPr/>
        </p:nvSpPr>
        <p:spPr bwMode="auto">
          <a:xfrm flipH="1">
            <a:off x="4572000" y="1600200"/>
            <a:ext cx="3200400" cy="0"/>
          </a:xfrm>
          <a:prstGeom prst="line">
            <a:avLst/>
          </a:prstGeom>
          <a:noFill/>
          <a:ln w="57150" cap="rnd">
            <a:solidFill>
              <a:srgbClr val="CC0000"/>
            </a:solidFill>
            <a:prstDash val="sysDot"/>
            <a:round/>
            <a:headEnd/>
            <a:tailEnd/>
          </a:ln>
          <a:effectLst/>
        </p:spPr>
        <p:txBody>
          <a:bodyPr wrap="none"/>
          <a:lstStyle/>
          <a:p>
            <a:endParaRPr lang="ru-RU"/>
          </a:p>
        </p:txBody>
      </p:sp>
      <p:sp>
        <p:nvSpPr>
          <p:cNvPr id="73836" name="Oval 108"/>
          <p:cNvSpPr>
            <a:spLocks noChangeArrowheads="1"/>
          </p:cNvSpPr>
          <p:nvPr/>
        </p:nvSpPr>
        <p:spPr bwMode="auto">
          <a:xfrm>
            <a:off x="6019800" y="46482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sp>
        <p:nvSpPr>
          <p:cNvPr id="73837" name="Oval 109"/>
          <p:cNvSpPr>
            <a:spLocks noChangeArrowheads="1"/>
          </p:cNvSpPr>
          <p:nvPr/>
        </p:nvSpPr>
        <p:spPr bwMode="auto">
          <a:xfrm>
            <a:off x="1676400" y="53340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sp>
        <p:nvSpPr>
          <p:cNvPr id="73838" name="Oval 110"/>
          <p:cNvSpPr>
            <a:spLocks noChangeArrowheads="1"/>
          </p:cNvSpPr>
          <p:nvPr/>
        </p:nvSpPr>
        <p:spPr bwMode="auto">
          <a:xfrm>
            <a:off x="1219200" y="9906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sp>
        <p:nvSpPr>
          <p:cNvPr id="73839" name="Oval 111"/>
          <p:cNvSpPr>
            <a:spLocks noChangeArrowheads="1"/>
          </p:cNvSpPr>
          <p:nvPr/>
        </p:nvSpPr>
        <p:spPr bwMode="auto">
          <a:xfrm>
            <a:off x="4419600" y="60198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sp>
        <p:nvSpPr>
          <p:cNvPr id="73840" name="Oval 112"/>
          <p:cNvSpPr>
            <a:spLocks noChangeArrowheads="1"/>
          </p:cNvSpPr>
          <p:nvPr/>
        </p:nvSpPr>
        <p:spPr bwMode="auto">
          <a:xfrm>
            <a:off x="7620000" y="14478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sp>
        <p:nvSpPr>
          <p:cNvPr id="73841" name="Oval 113"/>
          <p:cNvSpPr>
            <a:spLocks noChangeArrowheads="1"/>
          </p:cNvSpPr>
          <p:nvPr/>
        </p:nvSpPr>
        <p:spPr bwMode="auto">
          <a:xfrm>
            <a:off x="3048000" y="3276600"/>
            <a:ext cx="304800" cy="304800"/>
          </a:xfrm>
          <a:prstGeom prst="ellipse">
            <a:avLst/>
          </a:prstGeom>
          <a:solidFill>
            <a:srgbClr val="CC0000"/>
          </a:solidFill>
          <a:ln w="9525">
            <a:solidFill>
              <a:schemeClr val="tx1"/>
            </a:solidFill>
            <a:round/>
            <a:headEnd/>
            <a:tailEnd/>
          </a:ln>
          <a:effectLst/>
        </p:spPr>
        <p:txBody>
          <a:bodyPr wrap="none" anchor="ctr"/>
          <a:lstStyle/>
          <a:p>
            <a:endParaRPr lang="ru-RU"/>
          </a:p>
        </p:txBody>
      </p:sp>
      <p:grpSp>
        <p:nvGrpSpPr>
          <p:cNvPr id="17" name="Group 114"/>
          <p:cNvGrpSpPr>
            <a:grpSpLocks/>
          </p:cNvGrpSpPr>
          <p:nvPr/>
        </p:nvGrpSpPr>
        <p:grpSpPr bwMode="auto">
          <a:xfrm>
            <a:off x="628650" y="2808288"/>
            <a:ext cx="7296150" cy="1154112"/>
            <a:chOff x="384" y="1728"/>
            <a:chExt cx="4596" cy="727"/>
          </a:xfrm>
        </p:grpSpPr>
        <p:sp>
          <p:nvSpPr>
            <p:cNvPr id="73843" name="Text Box 115"/>
            <p:cNvSpPr txBox="1">
              <a:spLocks noChangeArrowheads="1"/>
            </p:cNvSpPr>
            <p:nvPr/>
          </p:nvSpPr>
          <p:spPr bwMode="auto">
            <a:xfrm>
              <a:off x="3072" y="2128"/>
              <a:ext cx="1908" cy="327"/>
            </a:xfrm>
            <a:prstGeom prst="rect">
              <a:avLst/>
            </a:prstGeom>
            <a:noFill/>
            <a:ln w="9525">
              <a:noFill/>
              <a:miter lim="800000"/>
              <a:headEnd/>
              <a:tailEnd/>
            </a:ln>
            <a:effectLst/>
          </p:spPr>
          <p:txBody>
            <a:bodyPr wrap="none">
              <a:spAutoFit/>
            </a:bodyPr>
            <a:lstStyle/>
            <a:p>
              <a:r>
                <a:rPr lang="ru-RU" sz="2800" b="1">
                  <a:solidFill>
                    <a:schemeClr val="accent2"/>
                  </a:solidFill>
                  <a:latin typeface="Times New Roman" pitchFamily="18" charset="0"/>
                </a:rPr>
                <a:t>1   2   3   4   5   6   7</a:t>
              </a:r>
              <a:endParaRPr lang="ru-RU" sz="2800" b="1">
                <a:latin typeface="Times New Roman" pitchFamily="18" charset="0"/>
              </a:endParaRPr>
            </a:p>
          </p:txBody>
        </p:sp>
        <p:sp>
          <p:nvSpPr>
            <p:cNvPr id="73844" name="Text Box 116"/>
            <p:cNvSpPr txBox="1">
              <a:spLocks noChangeArrowheads="1"/>
            </p:cNvSpPr>
            <p:nvPr/>
          </p:nvSpPr>
          <p:spPr bwMode="auto">
            <a:xfrm>
              <a:off x="384" y="1728"/>
              <a:ext cx="2976" cy="327"/>
            </a:xfrm>
            <a:prstGeom prst="rect">
              <a:avLst/>
            </a:prstGeom>
            <a:noFill/>
            <a:ln w="9525">
              <a:noFill/>
              <a:miter lim="800000"/>
              <a:headEnd/>
              <a:tailEnd/>
            </a:ln>
            <a:effectLst/>
          </p:spPr>
          <p:txBody>
            <a:bodyPr>
              <a:spAutoFit/>
            </a:bodyPr>
            <a:lstStyle/>
            <a:p>
              <a:r>
                <a:rPr lang="ru-RU" sz="2800" b="1">
                  <a:solidFill>
                    <a:schemeClr val="accent2"/>
                  </a:solidFill>
                  <a:latin typeface="Times New Roman" pitchFamily="18" charset="0"/>
                </a:rPr>
                <a:t>     –7 –6 –5 –4  –3  –2 -1</a:t>
              </a:r>
            </a:p>
          </p:txBody>
        </p:sp>
      </p:grpSp>
      <p:sp>
        <p:nvSpPr>
          <p:cNvPr id="73845" name="Line 117"/>
          <p:cNvSpPr>
            <a:spLocks noChangeShapeType="1"/>
          </p:cNvSpPr>
          <p:nvPr/>
        </p:nvSpPr>
        <p:spPr bwMode="auto">
          <a:xfrm>
            <a:off x="4572000" y="3429000"/>
            <a:ext cx="0" cy="2743200"/>
          </a:xfrm>
          <a:prstGeom prst="line">
            <a:avLst/>
          </a:prstGeom>
          <a:noFill/>
          <a:ln w="57150" cap="rnd">
            <a:solidFill>
              <a:srgbClr val="CC0000"/>
            </a:solidFill>
            <a:prstDash val="sysDot"/>
            <a:round/>
            <a:headEnd/>
            <a:tailEnd/>
          </a:ln>
          <a:effectLst/>
        </p:spPr>
        <p:txBody>
          <a:bodyPr wrap="none"/>
          <a:lstStyle/>
          <a:p>
            <a:endParaRPr lang="ru-RU"/>
          </a:p>
        </p:txBody>
      </p:sp>
      <p:sp>
        <p:nvSpPr>
          <p:cNvPr id="73846" name="Line 118"/>
          <p:cNvSpPr>
            <a:spLocks noChangeShapeType="1"/>
          </p:cNvSpPr>
          <p:nvPr/>
        </p:nvSpPr>
        <p:spPr bwMode="auto">
          <a:xfrm flipH="1">
            <a:off x="3200400" y="3429000"/>
            <a:ext cx="1371600" cy="0"/>
          </a:xfrm>
          <a:prstGeom prst="line">
            <a:avLst/>
          </a:prstGeom>
          <a:noFill/>
          <a:ln w="57150" cap="rnd">
            <a:solidFill>
              <a:srgbClr val="CC0000"/>
            </a:solidFill>
            <a:prstDash val="sysDot"/>
            <a:round/>
            <a:headEnd/>
            <a:tailEnd/>
          </a:ln>
          <a:effectLst/>
        </p:spPr>
        <p:txBody>
          <a:bodyPr wrap="none"/>
          <a:lstStyle/>
          <a:p>
            <a:endParaRPr lang="ru-RU"/>
          </a:p>
        </p:txBody>
      </p:sp>
      <p:sp>
        <p:nvSpPr>
          <p:cNvPr id="73847" name="Text Box 119"/>
          <p:cNvSpPr txBox="1">
            <a:spLocks noChangeArrowheads="1"/>
          </p:cNvSpPr>
          <p:nvPr/>
        </p:nvSpPr>
        <p:spPr bwMode="auto">
          <a:xfrm>
            <a:off x="4953000" y="120650"/>
            <a:ext cx="4114800" cy="641350"/>
          </a:xfrm>
          <a:prstGeom prst="rect">
            <a:avLst/>
          </a:prstGeom>
          <a:noFill/>
          <a:ln w="9525">
            <a:noFill/>
            <a:miter lim="800000"/>
            <a:headEnd/>
            <a:tailEnd/>
          </a:ln>
          <a:effectLst/>
        </p:spPr>
        <p:txBody>
          <a:bodyPr>
            <a:spAutoFit/>
          </a:bodyPr>
          <a:lstStyle/>
          <a:p>
            <a:pPr>
              <a:spcBef>
                <a:spcPct val="50000"/>
              </a:spcBef>
            </a:pPr>
            <a:r>
              <a:rPr lang="ru-RU" sz="3600" b="1" i="1">
                <a:effectLst>
                  <a:outerShdw blurRad="38100" dist="38100" dir="2700000" algn="tl">
                    <a:srgbClr val="C0C0C0"/>
                  </a:outerShdw>
                </a:effectLst>
                <a:latin typeface="Times New Roman" pitchFamily="18" charset="0"/>
              </a:rPr>
              <a:t>Постройте точки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0"/>
                                  </p:stCondLst>
                                  <p:childTnLst>
                                    <p:set>
                                      <p:cBhvr>
                                        <p:cTn id="21" dur="1" fill="hold">
                                          <p:stCondLst>
                                            <p:cond delay="499"/>
                                          </p:stCondLst>
                                        </p:cTn>
                                        <p:tgtEl>
                                          <p:spTgt spid="11"/>
                                        </p:tgtEl>
                                        <p:attrNameLst>
                                          <p:attrName>style.visibility</p:attrName>
                                        </p:attrNameLst>
                                      </p:cBhvr>
                                      <p:to>
                                        <p:strVal val="visible"/>
                                      </p:to>
                                    </p:set>
                                  </p:childTnLst>
                                </p:cTn>
                              </p:par>
                            </p:childTnLst>
                          </p:cTn>
                        </p:par>
                        <p:par>
                          <p:cTn id="22" fill="hold">
                            <p:stCondLst>
                              <p:cond delay="4000"/>
                            </p:stCondLst>
                            <p:childTnLst>
                              <p:par>
                                <p:cTn id="23" presetID="4" presetClass="entr" presetSubtype="16" fill="hold" nodeType="afterEffect">
                                  <p:stCondLst>
                                    <p:cond delay="100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4" fill="hold" grpId="0" nodeType="clickEffect">
                                  <p:stCondLst>
                                    <p:cond delay="0"/>
                                  </p:stCondLst>
                                  <p:childTnLst>
                                    <p:set>
                                      <p:cBhvr>
                                        <p:cTn id="29" dur="1" fill="hold">
                                          <p:stCondLst>
                                            <p:cond delay="0"/>
                                          </p:stCondLst>
                                        </p:cTn>
                                        <p:tgtEl>
                                          <p:spTgt spid="73834"/>
                                        </p:tgtEl>
                                        <p:attrNameLst>
                                          <p:attrName>style.visibility</p:attrName>
                                        </p:attrNameLst>
                                      </p:cBhvr>
                                      <p:to>
                                        <p:strVal val="visible"/>
                                      </p:to>
                                    </p:set>
                                    <p:anim calcmode="lin" valueType="num">
                                      <p:cBhvr>
                                        <p:cTn id="30" dur="500" fill="hold"/>
                                        <p:tgtEl>
                                          <p:spTgt spid="73834"/>
                                        </p:tgtEl>
                                        <p:attrNameLst>
                                          <p:attrName>ppt_x</p:attrName>
                                        </p:attrNameLst>
                                      </p:cBhvr>
                                      <p:tavLst>
                                        <p:tav tm="0">
                                          <p:val>
                                            <p:strVal val="#ppt_x"/>
                                          </p:val>
                                        </p:tav>
                                        <p:tav tm="100000">
                                          <p:val>
                                            <p:strVal val="#ppt_x"/>
                                          </p:val>
                                        </p:tav>
                                      </p:tavLst>
                                    </p:anim>
                                    <p:anim calcmode="lin" valueType="num">
                                      <p:cBhvr>
                                        <p:cTn id="31" dur="500" fill="hold"/>
                                        <p:tgtEl>
                                          <p:spTgt spid="73834"/>
                                        </p:tgtEl>
                                        <p:attrNameLst>
                                          <p:attrName>ppt_y</p:attrName>
                                        </p:attrNameLst>
                                      </p:cBhvr>
                                      <p:tavLst>
                                        <p:tav tm="0">
                                          <p:val>
                                            <p:strVal val="#ppt_y+#ppt_h/2"/>
                                          </p:val>
                                        </p:tav>
                                        <p:tav tm="100000">
                                          <p:val>
                                            <p:strVal val="#ppt_y"/>
                                          </p:val>
                                        </p:tav>
                                      </p:tavLst>
                                    </p:anim>
                                    <p:anim calcmode="lin" valueType="num">
                                      <p:cBhvr>
                                        <p:cTn id="32" dur="500" fill="hold"/>
                                        <p:tgtEl>
                                          <p:spTgt spid="73834"/>
                                        </p:tgtEl>
                                        <p:attrNameLst>
                                          <p:attrName>ppt_w</p:attrName>
                                        </p:attrNameLst>
                                      </p:cBhvr>
                                      <p:tavLst>
                                        <p:tav tm="0">
                                          <p:val>
                                            <p:strVal val="#ppt_w"/>
                                          </p:val>
                                        </p:tav>
                                        <p:tav tm="100000">
                                          <p:val>
                                            <p:strVal val="#ppt_w"/>
                                          </p:val>
                                        </p:tav>
                                      </p:tavLst>
                                    </p:anim>
                                    <p:anim calcmode="lin" valueType="num">
                                      <p:cBhvr>
                                        <p:cTn id="33" dur="500" fill="hold"/>
                                        <p:tgtEl>
                                          <p:spTgt spid="73834"/>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 presetClass="entr" presetSubtype="0" fill="hold" grpId="0" nodeType="afterEffect">
                                  <p:stCondLst>
                                    <p:cond delay="1000"/>
                                  </p:stCondLst>
                                  <p:iterate type="wd">
                                    <p:tmAbs val="300"/>
                                  </p:iterate>
                                  <p:childTnLst>
                                    <p:set>
                                      <p:cBhvr>
                                        <p:cTn id="36" dur="1" fill="hold">
                                          <p:stCondLst>
                                            <p:cond delay="299"/>
                                          </p:stCondLst>
                                        </p:cTn>
                                        <p:tgtEl>
                                          <p:spTgt spid="738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73835"/>
                                        </p:tgtEl>
                                        <p:attrNameLst>
                                          <p:attrName>style.visibility</p:attrName>
                                        </p:attrNameLst>
                                      </p:cBhvr>
                                      <p:to>
                                        <p:strVal val="visible"/>
                                      </p:to>
                                    </p:set>
                                    <p:anim calcmode="lin" valueType="num">
                                      <p:cBhvr>
                                        <p:cTn id="41" dur="500" fill="hold"/>
                                        <p:tgtEl>
                                          <p:spTgt spid="73835"/>
                                        </p:tgtEl>
                                        <p:attrNameLst>
                                          <p:attrName>ppt_x</p:attrName>
                                        </p:attrNameLst>
                                      </p:cBhvr>
                                      <p:tavLst>
                                        <p:tav tm="0">
                                          <p:val>
                                            <p:strVal val="#ppt_x-#ppt_w/2"/>
                                          </p:val>
                                        </p:tav>
                                        <p:tav tm="100000">
                                          <p:val>
                                            <p:strVal val="#ppt_x"/>
                                          </p:val>
                                        </p:tav>
                                      </p:tavLst>
                                    </p:anim>
                                    <p:anim calcmode="lin" valueType="num">
                                      <p:cBhvr>
                                        <p:cTn id="42" dur="500" fill="hold"/>
                                        <p:tgtEl>
                                          <p:spTgt spid="73835"/>
                                        </p:tgtEl>
                                        <p:attrNameLst>
                                          <p:attrName>ppt_y</p:attrName>
                                        </p:attrNameLst>
                                      </p:cBhvr>
                                      <p:tavLst>
                                        <p:tav tm="0">
                                          <p:val>
                                            <p:strVal val="#ppt_y"/>
                                          </p:val>
                                        </p:tav>
                                        <p:tav tm="100000">
                                          <p:val>
                                            <p:strVal val="#ppt_y"/>
                                          </p:val>
                                        </p:tav>
                                      </p:tavLst>
                                    </p:anim>
                                    <p:anim calcmode="lin" valueType="num">
                                      <p:cBhvr>
                                        <p:cTn id="43" dur="500" fill="hold"/>
                                        <p:tgtEl>
                                          <p:spTgt spid="73835"/>
                                        </p:tgtEl>
                                        <p:attrNameLst>
                                          <p:attrName>ppt_w</p:attrName>
                                        </p:attrNameLst>
                                      </p:cBhvr>
                                      <p:tavLst>
                                        <p:tav tm="0">
                                          <p:val>
                                            <p:fltVal val="0"/>
                                          </p:val>
                                        </p:tav>
                                        <p:tav tm="100000">
                                          <p:val>
                                            <p:strVal val="#ppt_w"/>
                                          </p:val>
                                        </p:tav>
                                      </p:tavLst>
                                    </p:anim>
                                    <p:anim calcmode="lin" valueType="num">
                                      <p:cBhvr>
                                        <p:cTn id="44" dur="500" fill="hold"/>
                                        <p:tgtEl>
                                          <p:spTgt spid="73835"/>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3" presetClass="entr" presetSubtype="272" fill="hold" grpId="0" nodeType="afterEffect">
                                  <p:stCondLst>
                                    <p:cond delay="1000"/>
                                  </p:stCondLst>
                                  <p:childTnLst>
                                    <p:set>
                                      <p:cBhvr>
                                        <p:cTn id="47" dur="1" fill="hold">
                                          <p:stCondLst>
                                            <p:cond delay="0"/>
                                          </p:stCondLst>
                                        </p:cTn>
                                        <p:tgtEl>
                                          <p:spTgt spid="73840"/>
                                        </p:tgtEl>
                                        <p:attrNameLst>
                                          <p:attrName>style.visibility</p:attrName>
                                        </p:attrNameLst>
                                      </p:cBhvr>
                                      <p:to>
                                        <p:strVal val="visible"/>
                                      </p:to>
                                    </p:set>
                                    <p:anim calcmode="lin" valueType="num">
                                      <p:cBhvr>
                                        <p:cTn id="48" dur="500" fill="hold"/>
                                        <p:tgtEl>
                                          <p:spTgt spid="73840"/>
                                        </p:tgtEl>
                                        <p:attrNameLst>
                                          <p:attrName>ppt_w</p:attrName>
                                        </p:attrNameLst>
                                      </p:cBhvr>
                                      <p:tavLst>
                                        <p:tav tm="0">
                                          <p:val>
                                            <p:strVal val="2/3*#ppt_w"/>
                                          </p:val>
                                        </p:tav>
                                        <p:tav tm="100000">
                                          <p:val>
                                            <p:strVal val="#ppt_w"/>
                                          </p:val>
                                        </p:tav>
                                      </p:tavLst>
                                    </p:anim>
                                    <p:anim calcmode="lin" valueType="num">
                                      <p:cBhvr>
                                        <p:cTn id="49" dur="500" fill="hold"/>
                                        <p:tgtEl>
                                          <p:spTgt spid="73840"/>
                                        </p:tgtEl>
                                        <p:attrNameLst>
                                          <p:attrName>ppt_h</p:attrName>
                                        </p:attrNameLst>
                                      </p:cBhvr>
                                      <p:tavLst>
                                        <p:tav tm="0">
                                          <p:val>
                                            <p:strVal val="2/3*#ppt_h"/>
                                          </p:val>
                                        </p:tav>
                                        <p:tav tm="100000">
                                          <p:val>
                                            <p:strVal val="#ppt_h"/>
                                          </p:val>
                                        </p:tav>
                                      </p:tavLst>
                                    </p:anim>
                                  </p:childTnLst>
                                </p:cTn>
                              </p:par>
                            </p:childTnLst>
                          </p:cTn>
                        </p:par>
                        <p:par>
                          <p:cTn id="50" fill="hold">
                            <p:stCondLst>
                              <p:cond delay="2000"/>
                            </p:stCondLst>
                            <p:childTnLst>
                              <p:par>
                                <p:cTn id="51" presetID="4" presetClass="entr" presetSubtype="16" fill="hold" grpId="0" nodeType="afterEffect">
                                  <p:stCondLst>
                                    <p:cond delay="1000"/>
                                  </p:stCondLst>
                                  <p:childTnLst>
                                    <p:set>
                                      <p:cBhvr>
                                        <p:cTn id="52" dur="1" fill="hold">
                                          <p:stCondLst>
                                            <p:cond delay="0"/>
                                          </p:stCondLst>
                                        </p:cTn>
                                        <p:tgtEl>
                                          <p:spTgt spid="73826"/>
                                        </p:tgtEl>
                                        <p:attrNameLst>
                                          <p:attrName>style.visibility</p:attrName>
                                        </p:attrNameLst>
                                      </p:cBhvr>
                                      <p:to>
                                        <p:strVal val="visible"/>
                                      </p:to>
                                    </p:set>
                                    <p:animEffect transition="in" filter="box(in)">
                                      <p:cBhvr>
                                        <p:cTn id="53" dur="500"/>
                                        <p:tgtEl>
                                          <p:spTgt spid="738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grpId="0" nodeType="clickEffect">
                                  <p:stCondLst>
                                    <p:cond delay="0"/>
                                  </p:stCondLst>
                                  <p:childTnLst>
                                    <p:set>
                                      <p:cBhvr>
                                        <p:cTn id="57" dur="1" fill="hold">
                                          <p:stCondLst>
                                            <p:cond delay="0"/>
                                          </p:stCondLst>
                                        </p:cTn>
                                        <p:tgtEl>
                                          <p:spTgt spid="73832"/>
                                        </p:tgtEl>
                                        <p:attrNameLst>
                                          <p:attrName>style.visibility</p:attrName>
                                        </p:attrNameLst>
                                      </p:cBhvr>
                                      <p:to>
                                        <p:strVal val="visible"/>
                                      </p:to>
                                    </p:set>
                                    <p:anim calcmode="lin" valueType="num">
                                      <p:cBhvr>
                                        <p:cTn id="58" dur="500" fill="hold"/>
                                        <p:tgtEl>
                                          <p:spTgt spid="73832"/>
                                        </p:tgtEl>
                                        <p:attrNameLst>
                                          <p:attrName>ppt_x</p:attrName>
                                        </p:attrNameLst>
                                      </p:cBhvr>
                                      <p:tavLst>
                                        <p:tav tm="0">
                                          <p:val>
                                            <p:strVal val="#ppt_x"/>
                                          </p:val>
                                        </p:tav>
                                        <p:tav tm="100000">
                                          <p:val>
                                            <p:strVal val="#ppt_x"/>
                                          </p:val>
                                        </p:tav>
                                      </p:tavLst>
                                    </p:anim>
                                    <p:anim calcmode="lin" valueType="num">
                                      <p:cBhvr>
                                        <p:cTn id="59" dur="500" fill="hold"/>
                                        <p:tgtEl>
                                          <p:spTgt spid="73832"/>
                                        </p:tgtEl>
                                        <p:attrNameLst>
                                          <p:attrName>ppt_y</p:attrName>
                                        </p:attrNameLst>
                                      </p:cBhvr>
                                      <p:tavLst>
                                        <p:tav tm="0">
                                          <p:val>
                                            <p:strVal val="#ppt_y+#ppt_h/2"/>
                                          </p:val>
                                        </p:tav>
                                        <p:tav tm="100000">
                                          <p:val>
                                            <p:strVal val="#ppt_y"/>
                                          </p:val>
                                        </p:tav>
                                      </p:tavLst>
                                    </p:anim>
                                    <p:anim calcmode="lin" valueType="num">
                                      <p:cBhvr>
                                        <p:cTn id="60" dur="500" fill="hold"/>
                                        <p:tgtEl>
                                          <p:spTgt spid="73832"/>
                                        </p:tgtEl>
                                        <p:attrNameLst>
                                          <p:attrName>ppt_w</p:attrName>
                                        </p:attrNameLst>
                                      </p:cBhvr>
                                      <p:tavLst>
                                        <p:tav tm="0">
                                          <p:val>
                                            <p:strVal val="#ppt_w"/>
                                          </p:val>
                                        </p:tav>
                                        <p:tav tm="100000">
                                          <p:val>
                                            <p:strVal val="#ppt_w"/>
                                          </p:val>
                                        </p:tav>
                                      </p:tavLst>
                                    </p:anim>
                                    <p:anim calcmode="lin" valueType="num">
                                      <p:cBhvr>
                                        <p:cTn id="61" dur="500" fill="hold"/>
                                        <p:tgtEl>
                                          <p:spTgt spid="7383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2" fill="hold" grpId="0" nodeType="clickEffect">
                                  <p:stCondLst>
                                    <p:cond delay="0"/>
                                  </p:stCondLst>
                                  <p:childTnLst>
                                    <p:set>
                                      <p:cBhvr>
                                        <p:cTn id="65" dur="1" fill="hold">
                                          <p:stCondLst>
                                            <p:cond delay="0"/>
                                          </p:stCondLst>
                                        </p:cTn>
                                        <p:tgtEl>
                                          <p:spTgt spid="73833"/>
                                        </p:tgtEl>
                                        <p:attrNameLst>
                                          <p:attrName>style.visibility</p:attrName>
                                        </p:attrNameLst>
                                      </p:cBhvr>
                                      <p:to>
                                        <p:strVal val="visible"/>
                                      </p:to>
                                    </p:set>
                                    <p:anim calcmode="lin" valueType="num">
                                      <p:cBhvr>
                                        <p:cTn id="66" dur="500" fill="hold"/>
                                        <p:tgtEl>
                                          <p:spTgt spid="73833"/>
                                        </p:tgtEl>
                                        <p:attrNameLst>
                                          <p:attrName>ppt_x</p:attrName>
                                        </p:attrNameLst>
                                      </p:cBhvr>
                                      <p:tavLst>
                                        <p:tav tm="0">
                                          <p:val>
                                            <p:strVal val="#ppt_x+#ppt_w/2"/>
                                          </p:val>
                                        </p:tav>
                                        <p:tav tm="100000">
                                          <p:val>
                                            <p:strVal val="#ppt_x"/>
                                          </p:val>
                                        </p:tav>
                                      </p:tavLst>
                                    </p:anim>
                                    <p:anim calcmode="lin" valueType="num">
                                      <p:cBhvr>
                                        <p:cTn id="67" dur="500" fill="hold"/>
                                        <p:tgtEl>
                                          <p:spTgt spid="73833"/>
                                        </p:tgtEl>
                                        <p:attrNameLst>
                                          <p:attrName>ppt_y</p:attrName>
                                        </p:attrNameLst>
                                      </p:cBhvr>
                                      <p:tavLst>
                                        <p:tav tm="0">
                                          <p:val>
                                            <p:strVal val="#ppt_y"/>
                                          </p:val>
                                        </p:tav>
                                        <p:tav tm="100000">
                                          <p:val>
                                            <p:strVal val="#ppt_y"/>
                                          </p:val>
                                        </p:tav>
                                      </p:tavLst>
                                    </p:anim>
                                    <p:anim calcmode="lin" valueType="num">
                                      <p:cBhvr>
                                        <p:cTn id="68" dur="500" fill="hold"/>
                                        <p:tgtEl>
                                          <p:spTgt spid="73833"/>
                                        </p:tgtEl>
                                        <p:attrNameLst>
                                          <p:attrName>ppt_w</p:attrName>
                                        </p:attrNameLst>
                                      </p:cBhvr>
                                      <p:tavLst>
                                        <p:tav tm="0">
                                          <p:val>
                                            <p:fltVal val="0"/>
                                          </p:val>
                                        </p:tav>
                                        <p:tav tm="100000">
                                          <p:val>
                                            <p:strVal val="#ppt_w"/>
                                          </p:val>
                                        </p:tav>
                                      </p:tavLst>
                                    </p:anim>
                                    <p:anim calcmode="lin" valueType="num">
                                      <p:cBhvr>
                                        <p:cTn id="69" dur="500" fill="hold"/>
                                        <p:tgtEl>
                                          <p:spTgt spid="73833"/>
                                        </p:tgtEl>
                                        <p:attrNameLst>
                                          <p:attrName>ppt_h</p:attrName>
                                        </p:attrNameLst>
                                      </p:cBhvr>
                                      <p:tavLst>
                                        <p:tav tm="0">
                                          <p:val>
                                            <p:strVal val="#ppt_h"/>
                                          </p:val>
                                        </p:tav>
                                        <p:tav tm="100000">
                                          <p:val>
                                            <p:strVal val="#ppt_h"/>
                                          </p:val>
                                        </p:tav>
                                      </p:tavLst>
                                    </p:anim>
                                  </p:childTnLst>
                                </p:cTn>
                              </p:par>
                            </p:childTnLst>
                          </p:cTn>
                        </p:par>
                        <p:par>
                          <p:cTn id="70" fill="hold">
                            <p:stCondLst>
                              <p:cond delay="500"/>
                            </p:stCondLst>
                            <p:childTnLst>
                              <p:par>
                                <p:cTn id="71" presetID="23" presetClass="entr" presetSubtype="272" fill="hold" grpId="0" nodeType="afterEffect">
                                  <p:stCondLst>
                                    <p:cond delay="1000"/>
                                  </p:stCondLst>
                                  <p:childTnLst>
                                    <p:set>
                                      <p:cBhvr>
                                        <p:cTn id="72" dur="1" fill="hold">
                                          <p:stCondLst>
                                            <p:cond delay="0"/>
                                          </p:stCondLst>
                                        </p:cTn>
                                        <p:tgtEl>
                                          <p:spTgt spid="73838"/>
                                        </p:tgtEl>
                                        <p:attrNameLst>
                                          <p:attrName>style.visibility</p:attrName>
                                        </p:attrNameLst>
                                      </p:cBhvr>
                                      <p:to>
                                        <p:strVal val="visible"/>
                                      </p:to>
                                    </p:set>
                                    <p:anim calcmode="lin" valueType="num">
                                      <p:cBhvr>
                                        <p:cTn id="73" dur="500" fill="hold"/>
                                        <p:tgtEl>
                                          <p:spTgt spid="73838"/>
                                        </p:tgtEl>
                                        <p:attrNameLst>
                                          <p:attrName>ppt_w</p:attrName>
                                        </p:attrNameLst>
                                      </p:cBhvr>
                                      <p:tavLst>
                                        <p:tav tm="0">
                                          <p:val>
                                            <p:strVal val="2/3*#ppt_w"/>
                                          </p:val>
                                        </p:tav>
                                        <p:tav tm="100000">
                                          <p:val>
                                            <p:strVal val="#ppt_w"/>
                                          </p:val>
                                        </p:tav>
                                      </p:tavLst>
                                    </p:anim>
                                    <p:anim calcmode="lin" valueType="num">
                                      <p:cBhvr>
                                        <p:cTn id="74" dur="500" fill="hold"/>
                                        <p:tgtEl>
                                          <p:spTgt spid="73838"/>
                                        </p:tgtEl>
                                        <p:attrNameLst>
                                          <p:attrName>ppt_h</p:attrName>
                                        </p:attrNameLst>
                                      </p:cBhvr>
                                      <p:tavLst>
                                        <p:tav tm="0">
                                          <p:val>
                                            <p:strVal val="2/3*#ppt_h"/>
                                          </p:val>
                                        </p:tav>
                                        <p:tav tm="100000">
                                          <p:val>
                                            <p:strVal val="#ppt_h"/>
                                          </p:val>
                                        </p:tav>
                                      </p:tavLst>
                                    </p:anim>
                                  </p:childTnLst>
                                </p:cTn>
                              </p:par>
                            </p:childTnLst>
                          </p:cTn>
                        </p:par>
                        <p:par>
                          <p:cTn id="75" fill="hold">
                            <p:stCondLst>
                              <p:cond delay="2000"/>
                            </p:stCondLst>
                            <p:childTnLst>
                              <p:par>
                                <p:cTn id="76" presetID="4" presetClass="entr" presetSubtype="16" fill="hold" grpId="0" nodeType="afterEffect">
                                  <p:stCondLst>
                                    <p:cond delay="1000"/>
                                  </p:stCondLst>
                                  <p:childTnLst>
                                    <p:set>
                                      <p:cBhvr>
                                        <p:cTn id="77" dur="1" fill="hold">
                                          <p:stCondLst>
                                            <p:cond delay="0"/>
                                          </p:stCondLst>
                                        </p:cTn>
                                        <p:tgtEl>
                                          <p:spTgt spid="73825"/>
                                        </p:tgtEl>
                                        <p:attrNameLst>
                                          <p:attrName>style.visibility</p:attrName>
                                        </p:attrNameLst>
                                      </p:cBhvr>
                                      <p:to>
                                        <p:strVal val="visible"/>
                                      </p:to>
                                    </p:set>
                                    <p:animEffect transition="in" filter="box(in)">
                                      <p:cBhvr>
                                        <p:cTn id="78" dur="500"/>
                                        <p:tgtEl>
                                          <p:spTgt spid="73825"/>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3830"/>
                                        </p:tgtEl>
                                        <p:attrNameLst>
                                          <p:attrName>style.visibility</p:attrName>
                                        </p:attrNameLst>
                                      </p:cBhvr>
                                      <p:to>
                                        <p:strVal val="visible"/>
                                      </p:to>
                                    </p:set>
                                    <p:anim calcmode="lin" valueType="num">
                                      <p:cBhvr>
                                        <p:cTn id="83" dur="500" fill="hold"/>
                                        <p:tgtEl>
                                          <p:spTgt spid="73830"/>
                                        </p:tgtEl>
                                        <p:attrNameLst>
                                          <p:attrName>ppt_x</p:attrName>
                                        </p:attrNameLst>
                                      </p:cBhvr>
                                      <p:tavLst>
                                        <p:tav tm="0">
                                          <p:val>
                                            <p:strVal val="#ppt_x"/>
                                          </p:val>
                                        </p:tav>
                                        <p:tav tm="100000">
                                          <p:val>
                                            <p:strVal val="#ppt_x"/>
                                          </p:val>
                                        </p:tav>
                                      </p:tavLst>
                                    </p:anim>
                                    <p:anim calcmode="lin" valueType="num">
                                      <p:cBhvr>
                                        <p:cTn id="84" dur="500" fill="hold"/>
                                        <p:tgtEl>
                                          <p:spTgt spid="73830"/>
                                        </p:tgtEl>
                                        <p:attrNameLst>
                                          <p:attrName>ppt_y</p:attrName>
                                        </p:attrNameLst>
                                      </p:cBhvr>
                                      <p:tavLst>
                                        <p:tav tm="0">
                                          <p:val>
                                            <p:strVal val="#ppt_y-#ppt_h/2"/>
                                          </p:val>
                                        </p:tav>
                                        <p:tav tm="100000">
                                          <p:val>
                                            <p:strVal val="#ppt_y"/>
                                          </p:val>
                                        </p:tav>
                                      </p:tavLst>
                                    </p:anim>
                                    <p:anim calcmode="lin" valueType="num">
                                      <p:cBhvr>
                                        <p:cTn id="85" dur="500" fill="hold"/>
                                        <p:tgtEl>
                                          <p:spTgt spid="73830"/>
                                        </p:tgtEl>
                                        <p:attrNameLst>
                                          <p:attrName>ppt_w</p:attrName>
                                        </p:attrNameLst>
                                      </p:cBhvr>
                                      <p:tavLst>
                                        <p:tav tm="0">
                                          <p:val>
                                            <p:strVal val="#ppt_w"/>
                                          </p:val>
                                        </p:tav>
                                        <p:tav tm="100000">
                                          <p:val>
                                            <p:strVal val="#ppt_w"/>
                                          </p:val>
                                        </p:tav>
                                      </p:tavLst>
                                    </p:anim>
                                    <p:anim calcmode="lin" valueType="num">
                                      <p:cBhvr>
                                        <p:cTn id="86" dur="500" fill="hold"/>
                                        <p:tgtEl>
                                          <p:spTgt spid="73830"/>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2" fill="hold" grpId="0" nodeType="clickEffect">
                                  <p:stCondLst>
                                    <p:cond delay="0"/>
                                  </p:stCondLst>
                                  <p:childTnLst>
                                    <p:set>
                                      <p:cBhvr>
                                        <p:cTn id="90" dur="1" fill="hold">
                                          <p:stCondLst>
                                            <p:cond delay="0"/>
                                          </p:stCondLst>
                                        </p:cTn>
                                        <p:tgtEl>
                                          <p:spTgt spid="73831"/>
                                        </p:tgtEl>
                                        <p:attrNameLst>
                                          <p:attrName>style.visibility</p:attrName>
                                        </p:attrNameLst>
                                      </p:cBhvr>
                                      <p:to>
                                        <p:strVal val="visible"/>
                                      </p:to>
                                    </p:set>
                                    <p:anim calcmode="lin" valueType="num">
                                      <p:cBhvr>
                                        <p:cTn id="91" dur="500" fill="hold"/>
                                        <p:tgtEl>
                                          <p:spTgt spid="73831"/>
                                        </p:tgtEl>
                                        <p:attrNameLst>
                                          <p:attrName>ppt_x</p:attrName>
                                        </p:attrNameLst>
                                      </p:cBhvr>
                                      <p:tavLst>
                                        <p:tav tm="0">
                                          <p:val>
                                            <p:strVal val="#ppt_x+#ppt_w/2"/>
                                          </p:val>
                                        </p:tav>
                                        <p:tav tm="100000">
                                          <p:val>
                                            <p:strVal val="#ppt_x"/>
                                          </p:val>
                                        </p:tav>
                                      </p:tavLst>
                                    </p:anim>
                                    <p:anim calcmode="lin" valueType="num">
                                      <p:cBhvr>
                                        <p:cTn id="92" dur="500" fill="hold"/>
                                        <p:tgtEl>
                                          <p:spTgt spid="73831"/>
                                        </p:tgtEl>
                                        <p:attrNameLst>
                                          <p:attrName>ppt_y</p:attrName>
                                        </p:attrNameLst>
                                      </p:cBhvr>
                                      <p:tavLst>
                                        <p:tav tm="0">
                                          <p:val>
                                            <p:strVal val="#ppt_y"/>
                                          </p:val>
                                        </p:tav>
                                        <p:tav tm="100000">
                                          <p:val>
                                            <p:strVal val="#ppt_y"/>
                                          </p:val>
                                        </p:tav>
                                      </p:tavLst>
                                    </p:anim>
                                    <p:anim calcmode="lin" valueType="num">
                                      <p:cBhvr>
                                        <p:cTn id="93" dur="500" fill="hold"/>
                                        <p:tgtEl>
                                          <p:spTgt spid="73831"/>
                                        </p:tgtEl>
                                        <p:attrNameLst>
                                          <p:attrName>ppt_w</p:attrName>
                                        </p:attrNameLst>
                                      </p:cBhvr>
                                      <p:tavLst>
                                        <p:tav tm="0">
                                          <p:val>
                                            <p:fltVal val="0"/>
                                          </p:val>
                                        </p:tav>
                                        <p:tav tm="100000">
                                          <p:val>
                                            <p:strVal val="#ppt_w"/>
                                          </p:val>
                                        </p:tav>
                                      </p:tavLst>
                                    </p:anim>
                                    <p:anim calcmode="lin" valueType="num">
                                      <p:cBhvr>
                                        <p:cTn id="94" dur="500" fill="hold"/>
                                        <p:tgtEl>
                                          <p:spTgt spid="73831"/>
                                        </p:tgtEl>
                                        <p:attrNameLst>
                                          <p:attrName>ppt_h</p:attrName>
                                        </p:attrNameLst>
                                      </p:cBhvr>
                                      <p:tavLst>
                                        <p:tav tm="0">
                                          <p:val>
                                            <p:strVal val="#ppt_h"/>
                                          </p:val>
                                        </p:tav>
                                        <p:tav tm="100000">
                                          <p:val>
                                            <p:strVal val="#ppt_h"/>
                                          </p:val>
                                        </p:tav>
                                      </p:tavLst>
                                    </p:anim>
                                  </p:childTnLst>
                                </p:cTn>
                              </p:par>
                            </p:childTnLst>
                          </p:cTn>
                        </p:par>
                        <p:par>
                          <p:cTn id="95" fill="hold">
                            <p:stCondLst>
                              <p:cond delay="500"/>
                            </p:stCondLst>
                            <p:childTnLst>
                              <p:par>
                                <p:cTn id="96" presetID="23" presetClass="entr" presetSubtype="272" fill="hold" grpId="0" nodeType="afterEffect">
                                  <p:stCondLst>
                                    <p:cond delay="1000"/>
                                  </p:stCondLst>
                                  <p:childTnLst>
                                    <p:set>
                                      <p:cBhvr>
                                        <p:cTn id="97" dur="1" fill="hold">
                                          <p:stCondLst>
                                            <p:cond delay="0"/>
                                          </p:stCondLst>
                                        </p:cTn>
                                        <p:tgtEl>
                                          <p:spTgt spid="73837"/>
                                        </p:tgtEl>
                                        <p:attrNameLst>
                                          <p:attrName>style.visibility</p:attrName>
                                        </p:attrNameLst>
                                      </p:cBhvr>
                                      <p:to>
                                        <p:strVal val="visible"/>
                                      </p:to>
                                    </p:set>
                                    <p:anim calcmode="lin" valueType="num">
                                      <p:cBhvr>
                                        <p:cTn id="98" dur="500" fill="hold"/>
                                        <p:tgtEl>
                                          <p:spTgt spid="73837"/>
                                        </p:tgtEl>
                                        <p:attrNameLst>
                                          <p:attrName>ppt_w</p:attrName>
                                        </p:attrNameLst>
                                      </p:cBhvr>
                                      <p:tavLst>
                                        <p:tav tm="0">
                                          <p:val>
                                            <p:strVal val="2/3*#ppt_w"/>
                                          </p:val>
                                        </p:tav>
                                        <p:tav tm="100000">
                                          <p:val>
                                            <p:strVal val="#ppt_w"/>
                                          </p:val>
                                        </p:tav>
                                      </p:tavLst>
                                    </p:anim>
                                    <p:anim calcmode="lin" valueType="num">
                                      <p:cBhvr>
                                        <p:cTn id="99" dur="500" fill="hold"/>
                                        <p:tgtEl>
                                          <p:spTgt spid="73837"/>
                                        </p:tgtEl>
                                        <p:attrNameLst>
                                          <p:attrName>ppt_h</p:attrName>
                                        </p:attrNameLst>
                                      </p:cBhvr>
                                      <p:tavLst>
                                        <p:tav tm="0">
                                          <p:val>
                                            <p:strVal val="2/3*#ppt_h"/>
                                          </p:val>
                                        </p:tav>
                                        <p:tav tm="100000">
                                          <p:val>
                                            <p:strVal val="#ppt_h"/>
                                          </p:val>
                                        </p:tav>
                                      </p:tavLst>
                                    </p:anim>
                                  </p:childTnLst>
                                </p:cTn>
                              </p:par>
                            </p:childTnLst>
                          </p:cTn>
                        </p:par>
                        <p:par>
                          <p:cTn id="100" fill="hold">
                            <p:stCondLst>
                              <p:cond delay="2000"/>
                            </p:stCondLst>
                            <p:childTnLst>
                              <p:par>
                                <p:cTn id="101" presetID="4" presetClass="entr" presetSubtype="16" fill="hold" grpId="0" nodeType="afterEffect">
                                  <p:stCondLst>
                                    <p:cond delay="1000"/>
                                  </p:stCondLst>
                                  <p:childTnLst>
                                    <p:set>
                                      <p:cBhvr>
                                        <p:cTn id="102" dur="1" fill="hold">
                                          <p:stCondLst>
                                            <p:cond delay="0"/>
                                          </p:stCondLst>
                                        </p:cTn>
                                        <p:tgtEl>
                                          <p:spTgt spid="73827"/>
                                        </p:tgtEl>
                                        <p:attrNameLst>
                                          <p:attrName>style.visibility</p:attrName>
                                        </p:attrNameLst>
                                      </p:cBhvr>
                                      <p:to>
                                        <p:strVal val="visible"/>
                                      </p:to>
                                    </p:set>
                                    <p:animEffect transition="in" filter="box(in)">
                                      <p:cBhvr>
                                        <p:cTn id="103" dur="500"/>
                                        <p:tgtEl>
                                          <p:spTgt spid="73827"/>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1" fill="hold" grpId="0" nodeType="clickEffect">
                                  <p:stCondLst>
                                    <p:cond delay="0"/>
                                  </p:stCondLst>
                                  <p:childTnLst>
                                    <p:set>
                                      <p:cBhvr>
                                        <p:cTn id="107" dur="1" fill="hold">
                                          <p:stCondLst>
                                            <p:cond delay="0"/>
                                          </p:stCondLst>
                                        </p:cTn>
                                        <p:tgtEl>
                                          <p:spTgt spid="73828"/>
                                        </p:tgtEl>
                                        <p:attrNameLst>
                                          <p:attrName>style.visibility</p:attrName>
                                        </p:attrNameLst>
                                      </p:cBhvr>
                                      <p:to>
                                        <p:strVal val="visible"/>
                                      </p:to>
                                    </p:set>
                                    <p:anim calcmode="lin" valueType="num">
                                      <p:cBhvr>
                                        <p:cTn id="108" dur="500" fill="hold"/>
                                        <p:tgtEl>
                                          <p:spTgt spid="73828"/>
                                        </p:tgtEl>
                                        <p:attrNameLst>
                                          <p:attrName>ppt_x</p:attrName>
                                        </p:attrNameLst>
                                      </p:cBhvr>
                                      <p:tavLst>
                                        <p:tav tm="0">
                                          <p:val>
                                            <p:strVal val="#ppt_x"/>
                                          </p:val>
                                        </p:tav>
                                        <p:tav tm="100000">
                                          <p:val>
                                            <p:strVal val="#ppt_x"/>
                                          </p:val>
                                        </p:tav>
                                      </p:tavLst>
                                    </p:anim>
                                    <p:anim calcmode="lin" valueType="num">
                                      <p:cBhvr>
                                        <p:cTn id="109" dur="500" fill="hold"/>
                                        <p:tgtEl>
                                          <p:spTgt spid="73828"/>
                                        </p:tgtEl>
                                        <p:attrNameLst>
                                          <p:attrName>ppt_y</p:attrName>
                                        </p:attrNameLst>
                                      </p:cBhvr>
                                      <p:tavLst>
                                        <p:tav tm="0">
                                          <p:val>
                                            <p:strVal val="#ppt_y-#ppt_h/2"/>
                                          </p:val>
                                        </p:tav>
                                        <p:tav tm="100000">
                                          <p:val>
                                            <p:strVal val="#ppt_y"/>
                                          </p:val>
                                        </p:tav>
                                      </p:tavLst>
                                    </p:anim>
                                    <p:anim calcmode="lin" valueType="num">
                                      <p:cBhvr>
                                        <p:cTn id="110" dur="500" fill="hold"/>
                                        <p:tgtEl>
                                          <p:spTgt spid="73828"/>
                                        </p:tgtEl>
                                        <p:attrNameLst>
                                          <p:attrName>ppt_w</p:attrName>
                                        </p:attrNameLst>
                                      </p:cBhvr>
                                      <p:tavLst>
                                        <p:tav tm="0">
                                          <p:val>
                                            <p:strVal val="#ppt_w"/>
                                          </p:val>
                                        </p:tav>
                                        <p:tav tm="100000">
                                          <p:val>
                                            <p:strVal val="#ppt_w"/>
                                          </p:val>
                                        </p:tav>
                                      </p:tavLst>
                                    </p:anim>
                                    <p:anim calcmode="lin" valueType="num">
                                      <p:cBhvr>
                                        <p:cTn id="111" dur="500" fill="hold"/>
                                        <p:tgtEl>
                                          <p:spTgt spid="73828"/>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ntr" presetSubtype="8" fill="hold" grpId="0" nodeType="clickEffect">
                                  <p:stCondLst>
                                    <p:cond delay="0"/>
                                  </p:stCondLst>
                                  <p:childTnLst>
                                    <p:set>
                                      <p:cBhvr>
                                        <p:cTn id="115" dur="1" fill="hold">
                                          <p:stCondLst>
                                            <p:cond delay="0"/>
                                          </p:stCondLst>
                                        </p:cTn>
                                        <p:tgtEl>
                                          <p:spTgt spid="73829"/>
                                        </p:tgtEl>
                                        <p:attrNameLst>
                                          <p:attrName>style.visibility</p:attrName>
                                        </p:attrNameLst>
                                      </p:cBhvr>
                                      <p:to>
                                        <p:strVal val="visible"/>
                                      </p:to>
                                    </p:set>
                                    <p:anim calcmode="lin" valueType="num">
                                      <p:cBhvr>
                                        <p:cTn id="116" dur="500" fill="hold"/>
                                        <p:tgtEl>
                                          <p:spTgt spid="73829"/>
                                        </p:tgtEl>
                                        <p:attrNameLst>
                                          <p:attrName>ppt_x</p:attrName>
                                        </p:attrNameLst>
                                      </p:cBhvr>
                                      <p:tavLst>
                                        <p:tav tm="0">
                                          <p:val>
                                            <p:strVal val="#ppt_x-#ppt_w/2"/>
                                          </p:val>
                                        </p:tav>
                                        <p:tav tm="100000">
                                          <p:val>
                                            <p:strVal val="#ppt_x"/>
                                          </p:val>
                                        </p:tav>
                                      </p:tavLst>
                                    </p:anim>
                                    <p:anim calcmode="lin" valueType="num">
                                      <p:cBhvr>
                                        <p:cTn id="117" dur="500" fill="hold"/>
                                        <p:tgtEl>
                                          <p:spTgt spid="73829"/>
                                        </p:tgtEl>
                                        <p:attrNameLst>
                                          <p:attrName>ppt_y</p:attrName>
                                        </p:attrNameLst>
                                      </p:cBhvr>
                                      <p:tavLst>
                                        <p:tav tm="0">
                                          <p:val>
                                            <p:strVal val="#ppt_y"/>
                                          </p:val>
                                        </p:tav>
                                        <p:tav tm="100000">
                                          <p:val>
                                            <p:strVal val="#ppt_y"/>
                                          </p:val>
                                        </p:tav>
                                      </p:tavLst>
                                    </p:anim>
                                    <p:anim calcmode="lin" valueType="num">
                                      <p:cBhvr>
                                        <p:cTn id="118" dur="500" fill="hold"/>
                                        <p:tgtEl>
                                          <p:spTgt spid="73829"/>
                                        </p:tgtEl>
                                        <p:attrNameLst>
                                          <p:attrName>ppt_w</p:attrName>
                                        </p:attrNameLst>
                                      </p:cBhvr>
                                      <p:tavLst>
                                        <p:tav tm="0">
                                          <p:val>
                                            <p:fltVal val="0"/>
                                          </p:val>
                                        </p:tav>
                                        <p:tav tm="100000">
                                          <p:val>
                                            <p:strVal val="#ppt_w"/>
                                          </p:val>
                                        </p:tav>
                                      </p:tavLst>
                                    </p:anim>
                                    <p:anim calcmode="lin" valueType="num">
                                      <p:cBhvr>
                                        <p:cTn id="119" dur="500" fill="hold"/>
                                        <p:tgtEl>
                                          <p:spTgt spid="73829"/>
                                        </p:tgtEl>
                                        <p:attrNameLst>
                                          <p:attrName>ppt_h</p:attrName>
                                        </p:attrNameLst>
                                      </p:cBhvr>
                                      <p:tavLst>
                                        <p:tav tm="0">
                                          <p:val>
                                            <p:strVal val="#ppt_h"/>
                                          </p:val>
                                        </p:tav>
                                        <p:tav tm="100000">
                                          <p:val>
                                            <p:strVal val="#ppt_h"/>
                                          </p:val>
                                        </p:tav>
                                      </p:tavLst>
                                    </p:anim>
                                  </p:childTnLst>
                                </p:cTn>
                              </p:par>
                            </p:childTnLst>
                          </p:cTn>
                        </p:par>
                        <p:par>
                          <p:cTn id="120" fill="hold">
                            <p:stCondLst>
                              <p:cond delay="500"/>
                            </p:stCondLst>
                            <p:childTnLst>
                              <p:par>
                                <p:cTn id="121" presetID="23" presetClass="entr" presetSubtype="272" fill="hold" grpId="0" nodeType="afterEffect">
                                  <p:stCondLst>
                                    <p:cond delay="1000"/>
                                  </p:stCondLst>
                                  <p:childTnLst>
                                    <p:set>
                                      <p:cBhvr>
                                        <p:cTn id="122" dur="1" fill="hold">
                                          <p:stCondLst>
                                            <p:cond delay="0"/>
                                          </p:stCondLst>
                                        </p:cTn>
                                        <p:tgtEl>
                                          <p:spTgt spid="73836"/>
                                        </p:tgtEl>
                                        <p:attrNameLst>
                                          <p:attrName>style.visibility</p:attrName>
                                        </p:attrNameLst>
                                      </p:cBhvr>
                                      <p:to>
                                        <p:strVal val="visible"/>
                                      </p:to>
                                    </p:set>
                                    <p:anim calcmode="lin" valueType="num">
                                      <p:cBhvr>
                                        <p:cTn id="123" dur="500" fill="hold"/>
                                        <p:tgtEl>
                                          <p:spTgt spid="73836"/>
                                        </p:tgtEl>
                                        <p:attrNameLst>
                                          <p:attrName>ppt_w</p:attrName>
                                        </p:attrNameLst>
                                      </p:cBhvr>
                                      <p:tavLst>
                                        <p:tav tm="0">
                                          <p:val>
                                            <p:strVal val="2/3*#ppt_w"/>
                                          </p:val>
                                        </p:tav>
                                        <p:tav tm="100000">
                                          <p:val>
                                            <p:strVal val="#ppt_w"/>
                                          </p:val>
                                        </p:tav>
                                      </p:tavLst>
                                    </p:anim>
                                    <p:anim calcmode="lin" valueType="num">
                                      <p:cBhvr>
                                        <p:cTn id="124" dur="500" fill="hold"/>
                                        <p:tgtEl>
                                          <p:spTgt spid="73836"/>
                                        </p:tgtEl>
                                        <p:attrNameLst>
                                          <p:attrName>ppt_h</p:attrName>
                                        </p:attrNameLst>
                                      </p:cBhvr>
                                      <p:tavLst>
                                        <p:tav tm="0">
                                          <p:val>
                                            <p:strVal val="2/3*#ppt_h"/>
                                          </p:val>
                                        </p:tav>
                                        <p:tav tm="100000">
                                          <p:val>
                                            <p:strVal val="#ppt_h"/>
                                          </p:val>
                                        </p:tav>
                                      </p:tavLst>
                                    </p:anim>
                                  </p:childTnLst>
                                </p:cTn>
                              </p:par>
                            </p:childTnLst>
                          </p:cTn>
                        </p:par>
                        <p:par>
                          <p:cTn id="125" fill="hold">
                            <p:stCondLst>
                              <p:cond delay="2000"/>
                            </p:stCondLst>
                            <p:childTnLst>
                              <p:par>
                                <p:cTn id="126" presetID="4" presetClass="entr" presetSubtype="16" fill="hold" grpId="0" nodeType="afterEffect">
                                  <p:stCondLst>
                                    <p:cond delay="1000"/>
                                  </p:stCondLst>
                                  <p:childTnLst>
                                    <p:set>
                                      <p:cBhvr>
                                        <p:cTn id="127" dur="1" fill="hold">
                                          <p:stCondLst>
                                            <p:cond delay="0"/>
                                          </p:stCondLst>
                                        </p:cTn>
                                        <p:tgtEl>
                                          <p:spTgt spid="73824"/>
                                        </p:tgtEl>
                                        <p:attrNameLst>
                                          <p:attrName>style.visibility</p:attrName>
                                        </p:attrNameLst>
                                      </p:cBhvr>
                                      <p:to>
                                        <p:strVal val="visible"/>
                                      </p:to>
                                    </p:set>
                                    <p:animEffect transition="in" filter="box(in)">
                                      <p:cBhvr>
                                        <p:cTn id="128" dur="500"/>
                                        <p:tgtEl>
                                          <p:spTgt spid="73824"/>
                                        </p:tgtEl>
                                      </p:cBhvr>
                                    </p:animEffect>
                                  </p:childTnLst>
                                </p:cTn>
                              </p:par>
                            </p:childTnLst>
                          </p:cTn>
                        </p:par>
                      </p:childTnLst>
                    </p:cTn>
                  </p:par>
                  <p:par>
                    <p:cTn id="129" fill="hold">
                      <p:stCondLst>
                        <p:cond delay="indefinite"/>
                      </p:stCondLst>
                      <p:childTnLst>
                        <p:par>
                          <p:cTn id="130" fill="hold">
                            <p:stCondLst>
                              <p:cond delay="0"/>
                            </p:stCondLst>
                            <p:childTnLst>
                              <p:par>
                                <p:cTn id="131" presetID="17" presetClass="entr" presetSubtype="1" fill="hold" grpId="0" nodeType="clickEffect">
                                  <p:stCondLst>
                                    <p:cond delay="0"/>
                                  </p:stCondLst>
                                  <p:childTnLst>
                                    <p:set>
                                      <p:cBhvr>
                                        <p:cTn id="132" dur="1" fill="hold">
                                          <p:stCondLst>
                                            <p:cond delay="0"/>
                                          </p:stCondLst>
                                        </p:cTn>
                                        <p:tgtEl>
                                          <p:spTgt spid="73845"/>
                                        </p:tgtEl>
                                        <p:attrNameLst>
                                          <p:attrName>style.visibility</p:attrName>
                                        </p:attrNameLst>
                                      </p:cBhvr>
                                      <p:to>
                                        <p:strVal val="visible"/>
                                      </p:to>
                                    </p:set>
                                    <p:anim calcmode="lin" valueType="num">
                                      <p:cBhvr>
                                        <p:cTn id="133" dur="500" fill="hold"/>
                                        <p:tgtEl>
                                          <p:spTgt spid="73845"/>
                                        </p:tgtEl>
                                        <p:attrNameLst>
                                          <p:attrName>ppt_x</p:attrName>
                                        </p:attrNameLst>
                                      </p:cBhvr>
                                      <p:tavLst>
                                        <p:tav tm="0">
                                          <p:val>
                                            <p:strVal val="#ppt_x"/>
                                          </p:val>
                                        </p:tav>
                                        <p:tav tm="100000">
                                          <p:val>
                                            <p:strVal val="#ppt_x"/>
                                          </p:val>
                                        </p:tav>
                                      </p:tavLst>
                                    </p:anim>
                                    <p:anim calcmode="lin" valueType="num">
                                      <p:cBhvr>
                                        <p:cTn id="134" dur="500" fill="hold"/>
                                        <p:tgtEl>
                                          <p:spTgt spid="73845"/>
                                        </p:tgtEl>
                                        <p:attrNameLst>
                                          <p:attrName>ppt_y</p:attrName>
                                        </p:attrNameLst>
                                      </p:cBhvr>
                                      <p:tavLst>
                                        <p:tav tm="0">
                                          <p:val>
                                            <p:strVal val="#ppt_y-#ppt_h/2"/>
                                          </p:val>
                                        </p:tav>
                                        <p:tav tm="100000">
                                          <p:val>
                                            <p:strVal val="#ppt_y"/>
                                          </p:val>
                                        </p:tav>
                                      </p:tavLst>
                                    </p:anim>
                                    <p:anim calcmode="lin" valueType="num">
                                      <p:cBhvr>
                                        <p:cTn id="135" dur="500" fill="hold"/>
                                        <p:tgtEl>
                                          <p:spTgt spid="73845"/>
                                        </p:tgtEl>
                                        <p:attrNameLst>
                                          <p:attrName>ppt_w</p:attrName>
                                        </p:attrNameLst>
                                      </p:cBhvr>
                                      <p:tavLst>
                                        <p:tav tm="0">
                                          <p:val>
                                            <p:strVal val="#ppt_w"/>
                                          </p:val>
                                        </p:tav>
                                        <p:tav tm="100000">
                                          <p:val>
                                            <p:strVal val="#ppt_w"/>
                                          </p:val>
                                        </p:tav>
                                      </p:tavLst>
                                    </p:anim>
                                    <p:anim calcmode="lin" valueType="num">
                                      <p:cBhvr>
                                        <p:cTn id="136" dur="500" fill="hold"/>
                                        <p:tgtEl>
                                          <p:spTgt spid="73845"/>
                                        </p:tgtEl>
                                        <p:attrNameLst>
                                          <p:attrName>ppt_h</p:attrName>
                                        </p:attrNameLst>
                                      </p:cBhvr>
                                      <p:tavLst>
                                        <p:tav tm="0">
                                          <p:val>
                                            <p:fltVal val="0"/>
                                          </p:val>
                                        </p:tav>
                                        <p:tav tm="100000">
                                          <p:val>
                                            <p:strVal val="#ppt_h"/>
                                          </p:val>
                                        </p:tav>
                                      </p:tavLst>
                                    </p:anim>
                                  </p:childTnLst>
                                </p:cTn>
                              </p:par>
                            </p:childTnLst>
                          </p:cTn>
                        </p:par>
                        <p:par>
                          <p:cTn id="137" fill="hold">
                            <p:stCondLst>
                              <p:cond delay="500"/>
                            </p:stCondLst>
                            <p:childTnLst>
                              <p:par>
                                <p:cTn id="138" presetID="23" presetClass="entr" presetSubtype="272" fill="hold" grpId="0" nodeType="afterEffect">
                                  <p:stCondLst>
                                    <p:cond delay="1000"/>
                                  </p:stCondLst>
                                  <p:childTnLst>
                                    <p:set>
                                      <p:cBhvr>
                                        <p:cTn id="139" dur="1" fill="hold">
                                          <p:stCondLst>
                                            <p:cond delay="0"/>
                                          </p:stCondLst>
                                        </p:cTn>
                                        <p:tgtEl>
                                          <p:spTgt spid="73839"/>
                                        </p:tgtEl>
                                        <p:attrNameLst>
                                          <p:attrName>style.visibility</p:attrName>
                                        </p:attrNameLst>
                                      </p:cBhvr>
                                      <p:to>
                                        <p:strVal val="visible"/>
                                      </p:to>
                                    </p:set>
                                    <p:anim calcmode="lin" valueType="num">
                                      <p:cBhvr>
                                        <p:cTn id="140" dur="500" fill="hold"/>
                                        <p:tgtEl>
                                          <p:spTgt spid="73839"/>
                                        </p:tgtEl>
                                        <p:attrNameLst>
                                          <p:attrName>ppt_w</p:attrName>
                                        </p:attrNameLst>
                                      </p:cBhvr>
                                      <p:tavLst>
                                        <p:tav tm="0">
                                          <p:val>
                                            <p:strVal val="2/3*#ppt_w"/>
                                          </p:val>
                                        </p:tav>
                                        <p:tav tm="100000">
                                          <p:val>
                                            <p:strVal val="#ppt_w"/>
                                          </p:val>
                                        </p:tav>
                                      </p:tavLst>
                                    </p:anim>
                                    <p:anim calcmode="lin" valueType="num">
                                      <p:cBhvr>
                                        <p:cTn id="141" dur="500" fill="hold"/>
                                        <p:tgtEl>
                                          <p:spTgt spid="73839"/>
                                        </p:tgtEl>
                                        <p:attrNameLst>
                                          <p:attrName>ppt_h</p:attrName>
                                        </p:attrNameLst>
                                      </p:cBhvr>
                                      <p:tavLst>
                                        <p:tav tm="0">
                                          <p:val>
                                            <p:strVal val="2/3*#ppt_h"/>
                                          </p:val>
                                        </p:tav>
                                        <p:tav tm="100000">
                                          <p:val>
                                            <p:strVal val="#ppt_h"/>
                                          </p:val>
                                        </p:tav>
                                      </p:tavLst>
                                    </p:anim>
                                  </p:childTnLst>
                                </p:cTn>
                              </p:par>
                            </p:childTnLst>
                          </p:cTn>
                        </p:par>
                        <p:par>
                          <p:cTn id="142" fill="hold">
                            <p:stCondLst>
                              <p:cond delay="2000"/>
                            </p:stCondLst>
                            <p:childTnLst>
                              <p:par>
                                <p:cTn id="143" presetID="4" presetClass="entr" presetSubtype="16" fill="hold" grpId="0" nodeType="afterEffect">
                                  <p:stCondLst>
                                    <p:cond delay="1000"/>
                                  </p:stCondLst>
                                  <p:childTnLst>
                                    <p:set>
                                      <p:cBhvr>
                                        <p:cTn id="144" dur="1" fill="hold">
                                          <p:stCondLst>
                                            <p:cond delay="0"/>
                                          </p:stCondLst>
                                        </p:cTn>
                                        <p:tgtEl>
                                          <p:spTgt spid="73823"/>
                                        </p:tgtEl>
                                        <p:attrNameLst>
                                          <p:attrName>style.visibility</p:attrName>
                                        </p:attrNameLst>
                                      </p:cBhvr>
                                      <p:to>
                                        <p:strVal val="visible"/>
                                      </p:to>
                                    </p:set>
                                    <p:animEffect transition="in" filter="box(in)">
                                      <p:cBhvr>
                                        <p:cTn id="145" dur="500"/>
                                        <p:tgtEl>
                                          <p:spTgt spid="73823"/>
                                        </p:tgtEl>
                                      </p:cBhvr>
                                    </p:animEffect>
                                  </p:childTnLst>
                                </p:cTn>
                              </p:par>
                            </p:childTnLst>
                          </p:cTn>
                        </p:par>
                      </p:childTnLst>
                    </p:cTn>
                  </p:par>
                  <p:par>
                    <p:cTn id="146" fill="hold">
                      <p:stCondLst>
                        <p:cond delay="indefinite"/>
                      </p:stCondLst>
                      <p:childTnLst>
                        <p:par>
                          <p:cTn id="147" fill="hold">
                            <p:stCondLst>
                              <p:cond delay="0"/>
                            </p:stCondLst>
                            <p:childTnLst>
                              <p:par>
                                <p:cTn id="148" presetID="17" presetClass="entr" presetSubtype="2" fill="hold" grpId="0" nodeType="clickEffect">
                                  <p:stCondLst>
                                    <p:cond delay="0"/>
                                  </p:stCondLst>
                                  <p:childTnLst>
                                    <p:set>
                                      <p:cBhvr>
                                        <p:cTn id="149" dur="1" fill="hold">
                                          <p:stCondLst>
                                            <p:cond delay="0"/>
                                          </p:stCondLst>
                                        </p:cTn>
                                        <p:tgtEl>
                                          <p:spTgt spid="73846"/>
                                        </p:tgtEl>
                                        <p:attrNameLst>
                                          <p:attrName>style.visibility</p:attrName>
                                        </p:attrNameLst>
                                      </p:cBhvr>
                                      <p:to>
                                        <p:strVal val="visible"/>
                                      </p:to>
                                    </p:set>
                                    <p:anim calcmode="lin" valueType="num">
                                      <p:cBhvr>
                                        <p:cTn id="150" dur="500" fill="hold"/>
                                        <p:tgtEl>
                                          <p:spTgt spid="73846"/>
                                        </p:tgtEl>
                                        <p:attrNameLst>
                                          <p:attrName>ppt_x</p:attrName>
                                        </p:attrNameLst>
                                      </p:cBhvr>
                                      <p:tavLst>
                                        <p:tav tm="0">
                                          <p:val>
                                            <p:strVal val="#ppt_x+#ppt_w/2"/>
                                          </p:val>
                                        </p:tav>
                                        <p:tav tm="100000">
                                          <p:val>
                                            <p:strVal val="#ppt_x"/>
                                          </p:val>
                                        </p:tav>
                                      </p:tavLst>
                                    </p:anim>
                                    <p:anim calcmode="lin" valueType="num">
                                      <p:cBhvr>
                                        <p:cTn id="151" dur="500" fill="hold"/>
                                        <p:tgtEl>
                                          <p:spTgt spid="73846"/>
                                        </p:tgtEl>
                                        <p:attrNameLst>
                                          <p:attrName>ppt_y</p:attrName>
                                        </p:attrNameLst>
                                      </p:cBhvr>
                                      <p:tavLst>
                                        <p:tav tm="0">
                                          <p:val>
                                            <p:strVal val="#ppt_y"/>
                                          </p:val>
                                        </p:tav>
                                        <p:tav tm="100000">
                                          <p:val>
                                            <p:strVal val="#ppt_y"/>
                                          </p:val>
                                        </p:tav>
                                      </p:tavLst>
                                    </p:anim>
                                    <p:anim calcmode="lin" valueType="num">
                                      <p:cBhvr>
                                        <p:cTn id="152" dur="500" fill="hold"/>
                                        <p:tgtEl>
                                          <p:spTgt spid="73846"/>
                                        </p:tgtEl>
                                        <p:attrNameLst>
                                          <p:attrName>ppt_w</p:attrName>
                                        </p:attrNameLst>
                                      </p:cBhvr>
                                      <p:tavLst>
                                        <p:tav tm="0">
                                          <p:val>
                                            <p:fltVal val="0"/>
                                          </p:val>
                                        </p:tav>
                                        <p:tav tm="100000">
                                          <p:val>
                                            <p:strVal val="#ppt_w"/>
                                          </p:val>
                                        </p:tav>
                                      </p:tavLst>
                                    </p:anim>
                                    <p:anim calcmode="lin" valueType="num">
                                      <p:cBhvr>
                                        <p:cTn id="153" dur="500" fill="hold"/>
                                        <p:tgtEl>
                                          <p:spTgt spid="73846"/>
                                        </p:tgtEl>
                                        <p:attrNameLst>
                                          <p:attrName>ppt_h</p:attrName>
                                        </p:attrNameLst>
                                      </p:cBhvr>
                                      <p:tavLst>
                                        <p:tav tm="0">
                                          <p:val>
                                            <p:strVal val="#ppt_h"/>
                                          </p:val>
                                        </p:tav>
                                        <p:tav tm="100000">
                                          <p:val>
                                            <p:strVal val="#ppt_h"/>
                                          </p:val>
                                        </p:tav>
                                      </p:tavLst>
                                    </p:anim>
                                  </p:childTnLst>
                                </p:cTn>
                              </p:par>
                            </p:childTnLst>
                          </p:cTn>
                        </p:par>
                        <p:par>
                          <p:cTn id="154" fill="hold">
                            <p:stCondLst>
                              <p:cond delay="500"/>
                            </p:stCondLst>
                            <p:childTnLst>
                              <p:par>
                                <p:cTn id="155" presetID="23" presetClass="entr" presetSubtype="272" fill="hold" grpId="0" nodeType="afterEffect">
                                  <p:stCondLst>
                                    <p:cond delay="1000"/>
                                  </p:stCondLst>
                                  <p:childTnLst>
                                    <p:set>
                                      <p:cBhvr>
                                        <p:cTn id="156" dur="1" fill="hold">
                                          <p:stCondLst>
                                            <p:cond delay="0"/>
                                          </p:stCondLst>
                                        </p:cTn>
                                        <p:tgtEl>
                                          <p:spTgt spid="73841"/>
                                        </p:tgtEl>
                                        <p:attrNameLst>
                                          <p:attrName>style.visibility</p:attrName>
                                        </p:attrNameLst>
                                      </p:cBhvr>
                                      <p:to>
                                        <p:strVal val="visible"/>
                                      </p:to>
                                    </p:set>
                                    <p:anim calcmode="lin" valueType="num">
                                      <p:cBhvr>
                                        <p:cTn id="157" dur="500" fill="hold"/>
                                        <p:tgtEl>
                                          <p:spTgt spid="73841"/>
                                        </p:tgtEl>
                                        <p:attrNameLst>
                                          <p:attrName>ppt_w</p:attrName>
                                        </p:attrNameLst>
                                      </p:cBhvr>
                                      <p:tavLst>
                                        <p:tav tm="0">
                                          <p:val>
                                            <p:strVal val="2/3*#ppt_w"/>
                                          </p:val>
                                        </p:tav>
                                        <p:tav tm="100000">
                                          <p:val>
                                            <p:strVal val="#ppt_w"/>
                                          </p:val>
                                        </p:tav>
                                      </p:tavLst>
                                    </p:anim>
                                    <p:anim calcmode="lin" valueType="num">
                                      <p:cBhvr>
                                        <p:cTn id="158" dur="500" fill="hold"/>
                                        <p:tgtEl>
                                          <p:spTgt spid="7384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23" grpId="0" autoUpdateAnimBg="0"/>
      <p:bldP spid="73824" grpId="0" autoUpdateAnimBg="0"/>
      <p:bldP spid="73825" grpId="0" autoUpdateAnimBg="0"/>
      <p:bldP spid="73826" grpId="0" autoUpdateAnimBg="0"/>
      <p:bldP spid="73827" grpId="0" autoUpdateAnimBg="0"/>
      <p:bldP spid="73828" grpId="0" animBg="1"/>
      <p:bldP spid="73829" grpId="0" animBg="1"/>
      <p:bldP spid="73830" grpId="0" animBg="1"/>
      <p:bldP spid="73831" grpId="0" animBg="1"/>
      <p:bldP spid="73832" grpId="0" animBg="1"/>
      <p:bldP spid="73833" grpId="0" animBg="1"/>
      <p:bldP spid="73834" grpId="0" animBg="1"/>
      <p:bldP spid="73835" grpId="0" animBg="1"/>
      <p:bldP spid="73836" grpId="0" animBg="1"/>
      <p:bldP spid="73837" grpId="0" animBg="1"/>
      <p:bldP spid="73838" grpId="0" animBg="1"/>
      <p:bldP spid="73839" grpId="0" animBg="1"/>
      <p:bldP spid="73840" grpId="0" animBg="1"/>
      <p:bldP spid="73841" grpId="0" animBg="1"/>
      <p:bldP spid="73845" grpId="0" animBg="1"/>
      <p:bldP spid="73846" grpId="0" animBg="1"/>
      <p:bldP spid="7384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2743200" y="5257800"/>
            <a:ext cx="9906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- 4</a:t>
            </a:r>
          </a:p>
        </p:txBody>
      </p:sp>
      <p:sp>
        <p:nvSpPr>
          <p:cNvPr id="56325" name="Text Box 5"/>
          <p:cNvSpPr txBox="1">
            <a:spLocks noChangeArrowheads="1"/>
          </p:cNvSpPr>
          <p:nvPr/>
        </p:nvSpPr>
        <p:spPr bwMode="auto">
          <a:xfrm>
            <a:off x="2819400" y="4267200"/>
            <a:ext cx="5334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0</a:t>
            </a:r>
          </a:p>
        </p:txBody>
      </p:sp>
      <p:grpSp>
        <p:nvGrpSpPr>
          <p:cNvPr id="2" name="Group 6"/>
          <p:cNvGrpSpPr>
            <a:grpSpLocks/>
          </p:cNvGrpSpPr>
          <p:nvPr/>
        </p:nvGrpSpPr>
        <p:grpSpPr bwMode="auto">
          <a:xfrm>
            <a:off x="-152400" y="-2590800"/>
            <a:ext cx="9144000" cy="11031538"/>
            <a:chOff x="0" y="-1536"/>
            <a:chExt cx="5760" cy="6949"/>
          </a:xfrm>
        </p:grpSpPr>
        <p:sp>
          <p:nvSpPr>
            <p:cNvPr id="56327" name="Rectangle 7"/>
            <p:cNvSpPr>
              <a:spLocks noChangeArrowheads="1"/>
            </p:cNvSpPr>
            <p:nvPr/>
          </p:nvSpPr>
          <p:spPr bwMode="auto">
            <a:xfrm>
              <a:off x="0" y="-1536"/>
              <a:ext cx="5760" cy="173"/>
            </a:xfrm>
            <a:prstGeom prst="rect">
              <a:avLst/>
            </a:prstGeom>
            <a:noFill/>
            <a:ln w="9525">
              <a:noFill/>
              <a:miter lim="800000"/>
              <a:headEnd/>
              <a:tailEnd/>
            </a:ln>
            <a:effectLst/>
          </p:spPr>
          <p:txBody>
            <a:bodyPr>
              <a:spAutoFit/>
            </a:bodyPr>
            <a:lstStyle/>
            <a:p>
              <a:pPr>
                <a:tabLst>
                  <a:tab pos="2970213" algn="ctr"/>
                </a:tabLst>
              </a:pPr>
              <a:r>
                <a:rPr lang="ru-RU" sz="1200">
                  <a:latin typeface="Times New Roman" pitchFamily="18" charset="0"/>
                  <a:cs typeface="Times New Roman" pitchFamily="18" charset="0"/>
                </a:rPr>
                <a:t>  </a:t>
              </a:r>
              <a:endParaRPr lang="ru-RU" sz="2400">
                <a:latin typeface="Times New Roman" pitchFamily="18" charset="0"/>
              </a:endParaRPr>
            </a:p>
          </p:txBody>
        </p:sp>
        <p:sp>
          <p:nvSpPr>
            <p:cNvPr id="56328" name="Rectangle 8"/>
            <p:cNvSpPr>
              <a:spLocks noChangeArrowheads="1"/>
            </p:cNvSpPr>
            <p:nvPr/>
          </p:nvSpPr>
          <p:spPr bwMode="auto">
            <a:xfrm>
              <a:off x="0" y="5010"/>
              <a:ext cx="5760" cy="403"/>
            </a:xfrm>
            <a:prstGeom prst="rect">
              <a:avLst/>
            </a:prstGeom>
            <a:noFill/>
            <a:ln w="9525">
              <a:noFill/>
              <a:miter lim="800000"/>
              <a:headEnd/>
              <a:tailEnd/>
            </a:ln>
            <a:effectLst/>
          </p:spPr>
          <p:txBody>
            <a:bodyPr>
              <a:spAutoFit/>
            </a:bodyPr>
            <a:lstStyle/>
            <a:p>
              <a:pPr>
                <a:tabLst>
                  <a:tab pos="2381250" algn="l"/>
                </a:tabLst>
              </a:pPr>
              <a:r>
                <a:rPr lang="ru-RU" sz="1200">
                  <a:latin typeface="Times New Roman" pitchFamily="18" charset="0"/>
                  <a:cs typeface="Times New Roman" pitchFamily="18" charset="0"/>
                </a:rPr>
                <a:t> </a:t>
              </a:r>
            </a:p>
            <a:p>
              <a:pPr eaLnBrk="0" hangingPunct="0">
                <a:tabLst>
                  <a:tab pos="2381250" algn="l"/>
                </a:tabLst>
              </a:pPr>
              <a:endParaRPr lang="ru-RU" sz="2400">
                <a:latin typeface="Times New Roman" pitchFamily="18" charset="0"/>
              </a:endParaRPr>
            </a:p>
          </p:txBody>
        </p:sp>
        <p:sp>
          <p:nvSpPr>
            <p:cNvPr id="56329" name="Line 9"/>
            <p:cNvSpPr>
              <a:spLocks noChangeShapeType="1"/>
            </p:cNvSpPr>
            <p:nvPr/>
          </p:nvSpPr>
          <p:spPr bwMode="auto">
            <a:xfrm>
              <a:off x="2400" y="651"/>
              <a:ext cx="0" cy="3360"/>
            </a:xfrm>
            <a:prstGeom prst="line">
              <a:avLst/>
            </a:prstGeom>
            <a:noFill/>
            <a:ln w="9525">
              <a:solidFill>
                <a:schemeClr val="tx1"/>
              </a:solidFill>
              <a:round/>
              <a:headEnd/>
              <a:tailEnd/>
            </a:ln>
            <a:effectLst/>
          </p:spPr>
          <p:txBody>
            <a:bodyPr/>
            <a:lstStyle/>
            <a:p>
              <a:endParaRPr lang="ru-RU"/>
            </a:p>
          </p:txBody>
        </p:sp>
        <p:sp>
          <p:nvSpPr>
            <p:cNvPr id="56330" name="Line 10"/>
            <p:cNvSpPr>
              <a:spLocks noChangeShapeType="1"/>
            </p:cNvSpPr>
            <p:nvPr/>
          </p:nvSpPr>
          <p:spPr bwMode="auto">
            <a:xfrm>
              <a:off x="2640" y="651"/>
              <a:ext cx="0" cy="3360"/>
            </a:xfrm>
            <a:prstGeom prst="line">
              <a:avLst/>
            </a:prstGeom>
            <a:noFill/>
            <a:ln w="9525">
              <a:solidFill>
                <a:schemeClr val="tx1"/>
              </a:solidFill>
              <a:round/>
              <a:headEnd/>
              <a:tailEnd/>
            </a:ln>
            <a:effectLst/>
          </p:spPr>
          <p:txBody>
            <a:bodyPr/>
            <a:lstStyle/>
            <a:p>
              <a:endParaRPr lang="ru-RU"/>
            </a:p>
          </p:txBody>
        </p:sp>
        <p:sp>
          <p:nvSpPr>
            <p:cNvPr id="56331" name="Line 11"/>
            <p:cNvSpPr>
              <a:spLocks noChangeShapeType="1"/>
            </p:cNvSpPr>
            <p:nvPr/>
          </p:nvSpPr>
          <p:spPr bwMode="auto">
            <a:xfrm>
              <a:off x="2160" y="651"/>
              <a:ext cx="0" cy="3360"/>
            </a:xfrm>
            <a:prstGeom prst="line">
              <a:avLst/>
            </a:prstGeom>
            <a:noFill/>
            <a:ln w="9525">
              <a:solidFill>
                <a:schemeClr val="tx1"/>
              </a:solidFill>
              <a:round/>
              <a:headEnd/>
              <a:tailEnd/>
            </a:ln>
            <a:effectLst/>
          </p:spPr>
          <p:txBody>
            <a:bodyPr/>
            <a:lstStyle/>
            <a:p>
              <a:endParaRPr lang="ru-RU"/>
            </a:p>
          </p:txBody>
        </p:sp>
        <p:sp>
          <p:nvSpPr>
            <p:cNvPr id="56332" name="Line 12"/>
            <p:cNvSpPr>
              <a:spLocks noChangeShapeType="1"/>
            </p:cNvSpPr>
            <p:nvPr/>
          </p:nvSpPr>
          <p:spPr bwMode="auto">
            <a:xfrm>
              <a:off x="1920" y="651"/>
              <a:ext cx="0" cy="3360"/>
            </a:xfrm>
            <a:prstGeom prst="line">
              <a:avLst/>
            </a:prstGeom>
            <a:noFill/>
            <a:ln w="9525">
              <a:solidFill>
                <a:schemeClr val="tx1"/>
              </a:solidFill>
              <a:round/>
              <a:headEnd/>
              <a:tailEnd/>
            </a:ln>
            <a:effectLst/>
          </p:spPr>
          <p:txBody>
            <a:bodyPr/>
            <a:lstStyle/>
            <a:p>
              <a:endParaRPr lang="ru-RU"/>
            </a:p>
          </p:txBody>
        </p:sp>
        <p:sp>
          <p:nvSpPr>
            <p:cNvPr id="56333" name="Line 13"/>
            <p:cNvSpPr>
              <a:spLocks noChangeShapeType="1"/>
            </p:cNvSpPr>
            <p:nvPr/>
          </p:nvSpPr>
          <p:spPr bwMode="auto">
            <a:xfrm>
              <a:off x="1680" y="651"/>
              <a:ext cx="0" cy="3360"/>
            </a:xfrm>
            <a:prstGeom prst="line">
              <a:avLst/>
            </a:prstGeom>
            <a:noFill/>
            <a:ln w="9525">
              <a:solidFill>
                <a:schemeClr val="tx1"/>
              </a:solidFill>
              <a:round/>
              <a:headEnd/>
              <a:tailEnd/>
            </a:ln>
            <a:effectLst/>
          </p:spPr>
          <p:txBody>
            <a:bodyPr/>
            <a:lstStyle/>
            <a:p>
              <a:endParaRPr lang="ru-RU"/>
            </a:p>
          </p:txBody>
        </p:sp>
        <p:sp>
          <p:nvSpPr>
            <p:cNvPr id="56334" name="Line 14"/>
            <p:cNvSpPr>
              <a:spLocks noChangeShapeType="1"/>
            </p:cNvSpPr>
            <p:nvPr/>
          </p:nvSpPr>
          <p:spPr bwMode="auto">
            <a:xfrm>
              <a:off x="1440" y="651"/>
              <a:ext cx="0" cy="3360"/>
            </a:xfrm>
            <a:prstGeom prst="line">
              <a:avLst/>
            </a:prstGeom>
            <a:noFill/>
            <a:ln w="9525">
              <a:solidFill>
                <a:schemeClr val="tx1"/>
              </a:solidFill>
              <a:round/>
              <a:headEnd/>
              <a:tailEnd/>
            </a:ln>
            <a:effectLst/>
          </p:spPr>
          <p:txBody>
            <a:bodyPr/>
            <a:lstStyle/>
            <a:p>
              <a:endParaRPr lang="ru-RU"/>
            </a:p>
          </p:txBody>
        </p:sp>
        <p:sp>
          <p:nvSpPr>
            <p:cNvPr id="56335" name="Line 15"/>
            <p:cNvSpPr>
              <a:spLocks noChangeShapeType="1"/>
            </p:cNvSpPr>
            <p:nvPr/>
          </p:nvSpPr>
          <p:spPr bwMode="auto">
            <a:xfrm>
              <a:off x="1200" y="651"/>
              <a:ext cx="0" cy="3360"/>
            </a:xfrm>
            <a:prstGeom prst="line">
              <a:avLst/>
            </a:prstGeom>
            <a:noFill/>
            <a:ln w="9525">
              <a:solidFill>
                <a:schemeClr val="tx1"/>
              </a:solidFill>
              <a:round/>
              <a:headEnd/>
              <a:tailEnd/>
            </a:ln>
            <a:effectLst/>
          </p:spPr>
          <p:txBody>
            <a:bodyPr/>
            <a:lstStyle/>
            <a:p>
              <a:endParaRPr lang="ru-RU"/>
            </a:p>
          </p:txBody>
        </p:sp>
        <p:sp>
          <p:nvSpPr>
            <p:cNvPr id="56336" name="Line 16"/>
            <p:cNvSpPr>
              <a:spLocks noChangeShapeType="1"/>
            </p:cNvSpPr>
            <p:nvPr/>
          </p:nvSpPr>
          <p:spPr bwMode="auto">
            <a:xfrm>
              <a:off x="960" y="651"/>
              <a:ext cx="0" cy="3360"/>
            </a:xfrm>
            <a:prstGeom prst="line">
              <a:avLst/>
            </a:prstGeom>
            <a:noFill/>
            <a:ln w="9525">
              <a:solidFill>
                <a:schemeClr val="tx1"/>
              </a:solidFill>
              <a:round/>
              <a:headEnd/>
              <a:tailEnd/>
            </a:ln>
            <a:effectLst/>
          </p:spPr>
          <p:txBody>
            <a:bodyPr/>
            <a:lstStyle/>
            <a:p>
              <a:endParaRPr lang="ru-RU"/>
            </a:p>
          </p:txBody>
        </p:sp>
        <p:sp>
          <p:nvSpPr>
            <p:cNvPr id="56337" name="Line 17"/>
            <p:cNvSpPr>
              <a:spLocks noChangeShapeType="1"/>
            </p:cNvSpPr>
            <p:nvPr/>
          </p:nvSpPr>
          <p:spPr bwMode="auto">
            <a:xfrm>
              <a:off x="720" y="651"/>
              <a:ext cx="0" cy="3360"/>
            </a:xfrm>
            <a:prstGeom prst="line">
              <a:avLst/>
            </a:prstGeom>
            <a:noFill/>
            <a:ln w="9525">
              <a:solidFill>
                <a:schemeClr val="tx1"/>
              </a:solidFill>
              <a:round/>
              <a:headEnd/>
              <a:tailEnd/>
            </a:ln>
            <a:effectLst/>
          </p:spPr>
          <p:txBody>
            <a:bodyPr/>
            <a:lstStyle/>
            <a:p>
              <a:endParaRPr lang="ru-RU"/>
            </a:p>
          </p:txBody>
        </p:sp>
        <p:sp>
          <p:nvSpPr>
            <p:cNvPr id="56338" name="Line 18"/>
            <p:cNvSpPr>
              <a:spLocks noChangeShapeType="1"/>
            </p:cNvSpPr>
            <p:nvPr/>
          </p:nvSpPr>
          <p:spPr bwMode="auto">
            <a:xfrm>
              <a:off x="3120" y="651"/>
              <a:ext cx="0" cy="3360"/>
            </a:xfrm>
            <a:prstGeom prst="line">
              <a:avLst/>
            </a:prstGeom>
            <a:noFill/>
            <a:ln w="9525">
              <a:solidFill>
                <a:schemeClr val="tx1"/>
              </a:solidFill>
              <a:round/>
              <a:headEnd/>
              <a:tailEnd/>
            </a:ln>
            <a:effectLst/>
          </p:spPr>
          <p:txBody>
            <a:bodyPr/>
            <a:lstStyle/>
            <a:p>
              <a:endParaRPr lang="ru-RU"/>
            </a:p>
          </p:txBody>
        </p:sp>
        <p:sp>
          <p:nvSpPr>
            <p:cNvPr id="56339" name="Line 19"/>
            <p:cNvSpPr>
              <a:spLocks noChangeShapeType="1"/>
            </p:cNvSpPr>
            <p:nvPr/>
          </p:nvSpPr>
          <p:spPr bwMode="auto">
            <a:xfrm>
              <a:off x="3360" y="651"/>
              <a:ext cx="0" cy="3360"/>
            </a:xfrm>
            <a:prstGeom prst="line">
              <a:avLst/>
            </a:prstGeom>
            <a:noFill/>
            <a:ln w="9525">
              <a:solidFill>
                <a:schemeClr val="tx1"/>
              </a:solidFill>
              <a:round/>
              <a:headEnd/>
              <a:tailEnd/>
            </a:ln>
            <a:effectLst/>
          </p:spPr>
          <p:txBody>
            <a:bodyPr/>
            <a:lstStyle/>
            <a:p>
              <a:endParaRPr lang="ru-RU"/>
            </a:p>
          </p:txBody>
        </p:sp>
        <p:sp>
          <p:nvSpPr>
            <p:cNvPr id="56340" name="Line 20"/>
            <p:cNvSpPr>
              <a:spLocks noChangeShapeType="1"/>
            </p:cNvSpPr>
            <p:nvPr/>
          </p:nvSpPr>
          <p:spPr bwMode="auto">
            <a:xfrm>
              <a:off x="3600" y="651"/>
              <a:ext cx="0" cy="3360"/>
            </a:xfrm>
            <a:prstGeom prst="line">
              <a:avLst/>
            </a:prstGeom>
            <a:noFill/>
            <a:ln w="9525">
              <a:solidFill>
                <a:schemeClr val="tx1"/>
              </a:solidFill>
              <a:round/>
              <a:headEnd/>
              <a:tailEnd/>
            </a:ln>
            <a:effectLst/>
          </p:spPr>
          <p:txBody>
            <a:bodyPr/>
            <a:lstStyle/>
            <a:p>
              <a:endParaRPr lang="ru-RU"/>
            </a:p>
          </p:txBody>
        </p:sp>
        <p:sp>
          <p:nvSpPr>
            <p:cNvPr id="56341" name="Line 21"/>
            <p:cNvSpPr>
              <a:spLocks noChangeShapeType="1"/>
            </p:cNvSpPr>
            <p:nvPr/>
          </p:nvSpPr>
          <p:spPr bwMode="auto">
            <a:xfrm>
              <a:off x="3840" y="651"/>
              <a:ext cx="0" cy="3360"/>
            </a:xfrm>
            <a:prstGeom prst="line">
              <a:avLst/>
            </a:prstGeom>
            <a:noFill/>
            <a:ln w="9525">
              <a:solidFill>
                <a:schemeClr val="tx1"/>
              </a:solidFill>
              <a:round/>
              <a:headEnd/>
              <a:tailEnd/>
            </a:ln>
            <a:effectLst/>
          </p:spPr>
          <p:txBody>
            <a:bodyPr/>
            <a:lstStyle/>
            <a:p>
              <a:endParaRPr lang="ru-RU"/>
            </a:p>
          </p:txBody>
        </p:sp>
        <p:sp>
          <p:nvSpPr>
            <p:cNvPr id="56342" name="Line 22"/>
            <p:cNvSpPr>
              <a:spLocks noChangeShapeType="1"/>
            </p:cNvSpPr>
            <p:nvPr/>
          </p:nvSpPr>
          <p:spPr bwMode="auto">
            <a:xfrm>
              <a:off x="4080" y="651"/>
              <a:ext cx="0" cy="3360"/>
            </a:xfrm>
            <a:prstGeom prst="line">
              <a:avLst/>
            </a:prstGeom>
            <a:noFill/>
            <a:ln w="9525">
              <a:solidFill>
                <a:schemeClr val="tx1"/>
              </a:solidFill>
              <a:round/>
              <a:headEnd/>
              <a:tailEnd/>
            </a:ln>
            <a:effectLst/>
          </p:spPr>
          <p:txBody>
            <a:bodyPr/>
            <a:lstStyle/>
            <a:p>
              <a:endParaRPr lang="ru-RU"/>
            </a:p>
          </p:txBody>
        </p:sp>
        <p:sp>
          <p:nvSpPr>
            <p:cNvPr id="56343" name="Line 23"/>
            <p:cNvSpPr>
              <a:spLocks noChangeShapeType="1"/>
            </p:cNvSpPr>
            <p:nvPr/>
          </p:nvSpPr>
          <p:spPr bwMode="auto">
            <a:xfrm>
              <a:off x="4320" y="651"/>
              <a:ext cx="0" cy="3360"/>
            </a:xfrm>
            <a:prstGeom prst="line">
              <a:avLst/>
            </a:prstGeom>
            <a:noFill/>
            <a:ln w="9525">
              <a:solidFill>
                <a:schemeClr val="tx1"/>
              </a:solidFill>
              <a:round/>
              <a:headEnd/>
              <a:tailEnd/>
            </a:ln>
            <a:effectLst/>
          </p:spPr>
          <p:txBody>
            <a:bodyPr/>
            <a:lstStyle/>
            <a:p>
              <a:endParaRPr lang="ru-RU"/>
            </a:p>
          </p:txBody>
        </p:sp>
        <p:sp>
          <p:nvSpPr>
            <p:cNvPr id="56344" name="Line 24"/>
            <p:cNvSpPr>
              <a:spLocks noChangeShapeType="1"/>
            </p:cNvSpPr>
            <p:nvPr/>
          </p:nvSpPr>
          <p:spPr bwMode="auto">
            <a:xfrm>
              <a:off x="4560" y="651"/>
              <a:ext cx="0" cy="3360"/>
            </a:xfrm>
            <a:prstGeom prst="line">
              <a:avLst/>
            </a:prstGeom>
            <a:noFill/>
            <a:ln w="9525">
              <a:solidFill>
                <a:schemeClr val="tx1"/>
              </a:solidFill>
              <a:round/>
              <a:headEnd/>
              <a:tailEnd/>
            </a:ln>
            <a:effectLst/>
          </p:spPr>
          <p:txBody>
            <a:bodyPr/>
            <a:lstStyle/>
            <a:p>
              <a:endParaRPr lang="ru-RU"/>
            </a:p>
          </p:txBody>
        </p:sp>
        <p:sp>
          <p:nvSpPr>
            <p:cNvPr id="56345" name="Line 25"/>
            <p:cNvSpPr>
              <a:spLocks noChangeShapeType="1"/>
            </p:cNvSpPr>
            <p:nvPr/>
          </p:nvSpPr>
          <p:spPr bwMode="auto">
            <a:xfrm>
              <a:off x="4800" y="651"/>
              <a:ext cx="0" cy="3360"/>
            </a:xfrm>
            <a:prstGeom prst="line">
              <a:avLst/>
            </a:prstGeom>
            <a:noFill/>
            <a:ln w="9525">
              <a:solidFill>
                <a:schemeClr val="tx1"/>
              </a:solidFill>
              <a:round/>
              <a:headEnd/>
              <a:tailEnd/>
            </a:ln>
            <a:effectLst/>
          </p:spPr>
          <p:txBody>
            <a:bodyPr/>
            <a:lstStyle/>
            <a:p>
              <a:endParaRPr lang="ru-RU"/>
            </a:p>
          </p:txBody>
        </p:sp>
        <p:sp>
          <p:nvSpPr>
            <p:cNvPr id="56346" name="Line 26"/>
            <p:cNvSpPr>
              <a:spLocks noChangeShapeType="1"/>
            </p:cNvSpPr>
            <p:nvPr/>
          </p:nvSpPr>
          <p:spPr bwMode="auto">
            <a:xfrm>
              <a:off x="5040" y="651"/>
              <a:ext cx="0" cy="3360"/>
            </a:xfrm>
            <a:prstGeom prst="line">
              <a:avLst/>
            </a:prstGeom>
            <a:noFill/>
            <a:ln w="9525">
              <a:solidFill>
                <a:schemeClr val="tx1"/>
              </a:solidFill>
              <a:round/>
              <a:headEnd/>
              <a:tailEnd/>
            </a:ln>
            <a:effectLst/>
          </p:spPr>
          <p:txBody>
            <a:bodyPr/>
            <a:lstStyle/>
            <a:p>
              <a:endParaRPr lang="ru-RU"/>
            </a:p>
          </p:txBody>
        </p:sp>
        <p:sp>
          <p:nvSpPr>
            <p:cNvPr id="56347" name="Line 27"/>
            <p:cNvSpPr>
              <a:spLocks noChangeShapeType="1"/>
            </p:cNvSpPr>
            <p:nvPr/>
          </p:nvSpPr>
          <p:spPr bwMode="auto">
            <a:xfrm>
              <a:off x="5280" y="651"/>
              <a:ext cx="0" cy="3360"/>
            </a:xfrm>
            <a:prstGeom prst="line">
              <a:avLst/>
            </a:prstGeom>
            <a:noFill/>
            <a:ln w="9525">
              <a:solidFill>
                <a:schemeClr val="tx1"/>
              </a:solidFill>
              <a:round/>
              <a:headEnd/>
              <a:tailEnd/>
            </a:ln>
            <a:effectLst/>
          </p:spPr>
          <p:txBody>
            <a:bodyPr/>
            <a:lstStyle/>
            <a:p>
              <a:endParaRPr lang="ru-RU"/>
            </a:p>
          </p:txBody>
        </p:sp>
        <p:sp>
          <p:nvSpPr>
            <p:cNvPr id="56348" name="Line 28"/>
            <p:cNvSpPr>
              <a:spLocks noChangeShapeType="1"/>
            </p:cNvSpPr>
            <p:nvPr/>
          </p:nvSpPr>
          <p:spPr bwMode="auto">
            <a:xfrm>
              <a:off x="720" y="2091"/>
              <a:ext cx="4560" cy="0"/>
            </a:xfrm>
            <a:prstGeom prst="line">
              <a:avLst/>
            </a:prstGeom>
            <a:noFill/>
            <a:ln w="9525">
              <a:solidFill>
                <a:schemeClr val="tx1"/>
              </a:solidFill>
              <a:round/>
              <a:headEnd/>
              <a:tailEnd/>
            </a:ln>
            <a:effectLst/>
          </p:spPr>
          <p:txBody>
            <a:bodyPr/>
            <a:lstStyle/>
            <a:p>
              <a:endParaRPr lang="ru-RU"/>
            </a:p>
          </p:txBody>
        </p:sp>
        <p:sp>
          <p:nvSpPr>
            <p:cNvPr id="56349" name="Line 29"/>
            <p:cNvSpPr>
              <a:spLocks noChangeShapeType="1"/>
            </p:cNvSpPr>
            <p:nvPr/>
          </p:nvSpPr>
          <p:spPr bwMode="auto">
            <a:xfrm>
              <a:off x="720" y="1851"/>
              <a:ext cx="4560" cy="0"/>
            </a:xfrm>
            <a:prstGeom prst="line">
              <a:avLst/>
            </a:prstGeom>
            <a:noFill/>
            <a:ln w="9525">
              <a:solidFill>
                <a:schemeClr val="tx1"/>
              </a:solidFill>
              <a:round/>
              <a:headEnd/>
              <a:tailEnd/>
            </a:ln>
            <a:effectLst/>
          </p:spPr>
          <p:txBody>
            <a:bodyPr/>
            <a:lstStyle/>
            <a:p>
              <a:endParaRPr lang="ru-RU"/>
            </a:p>
          </p:txBody>
        </p:sp>
        <p:sp>
          <p:nvSpPr>
            <p:cNvPr id="56350" name="Line 30"/>
            <p:cNvSpPr>
              <a:spLocks noChangeShapeType="1"/>
            </p:cNvSpPr>
            <p:nvPr/>
          </p:nvSpPr>
          <p:spPr bwMode="auto">
            <a:xfrm>
              <a:off x="720" y="1611"/>
              <a:ext cx="4560" cy="0"/>
            </a:xfrm>
            <a:prstGeom prst="line">
              <a:avLst/>
            </a:prstGeom>
            <a:noFill/>
            <a:ln w="9525">
              <a:solidFill>
                <a:schemeClr val="tx1"/>
              </a:solidFill>
              <a:round/>
              <a:headEnd/>
              <a:tailEnd/>
            </a:ln>
            <a:effectLst/>
          </p:spPr>
          <p:txBody>
            <a:bodyPr/>
            <a:lstStyle/>
            <a:p>
              <a:endParaRPr lang="ru-RU"/>
            </a:p>
          </p:txBody>
        </p:sp>
        <p:sp>
          <p:nvSpPr>
            <p:cNvPr id="56351" name="Line 31"/>
            <p:cNvSpPr>
              <a:spLocks noChangeShapeType="1"/>
            </p:cNvSpPr>
            <p:nvPr/>
          </p:nvSpPr>
          <p:spPr bwMode="auto">
            <a:xfrm>
              <a:off x="720" y="1371"/>
              <a:ext cx="4560" cy="0"/>
            </a:xfrm>
            <a:prstGeom prst="line">
              <a:avLst/>
            </a:prstGeom>
            <a:noFill/>
            <a:ln w="9525">
              <a:solidFill>
                <a:schemeClr val="tx1"/>
              </a:solidFill>
              <a:round/>
              <a:headEnd/>
              <a:tailEnd/>
            </a:ln>
            <a:effectLst/>
          </p:spPr>
          <p:txBody>
            <a:bodyPr/>
            <a:lstStyle/>
            <a:p>
              <a:endParaRPr lang="ru-RU"/>
            </a:p>
          </p:txBody>
        </p:sp>
        <p:sp>
          <p:nvSpPr>
            <p:cNvPr id="56352" name="Line 32"/>
            <p:cNvSpPr>
              <a:spLocks noChangeShapeType="1"/>
            </p:cNvSpPr>
            <p:nvPr/>
          </p:nvSpPr>
          <p:spPr bwMode="auto">
            <a:xfrm>
              <a:off x="720" y="1131"/>
              <a:ext cx="4560" cy="0"/>
            </a:xfrm>
            <a:prstGeom prst="line">
              <a:avLst/>
            </a:prstGeom>
            <a:noFill/>
            <a:ln w="9525">
              <a:solidFill>
                <a:schemeClr val="tx1"/>
              </a:solidFill>
              <a:round/>
              <a:headEnd/>
              <a:tailEnd/>
            </a:ln>
            <a:effectLst/>
          </p:spPr>
          <p:txBody>
            <a:bodyPr/>
            <a:lstStyle/>
            <a:p>
              <a:endParaRPr lang="ru-RU"/>
            </a:p>
          </p:txBody>
        </p:sp>
        <p:sp>
          <p:nvSpPr>
            <p:cNvPr id="56353" name="Line 33"/>
            <p:cNvSpPr>
              <a:spLocks noChangeShapeType="1"/>
            </p:cNvSpPr>
            <p:nvPr/>
          </p:nvSpPr>
          <p:spPr bwMode="auto">
            <a:xfrm>
              <a:off x="720" y="891"/>
              <a:ext cx="4560" cy="0"/>
            </a:xfrm>
            <a:prstGeom prst="line">
              <a:avLst/>
            </a:prstGeom>
            <a:noFill/>
            <a:ln w="9525">
              <a:solidFill>
                <a:schemeClr val="tx1"/>
              </a:solidFill>
              <a:round/>
              <a:headEnd/>
              <a:tailEnd/>
            </a:ln>
            <a:effectLst/>
          </p:spPr>
          <p:txBody>
            <a:bodyPr/>
            <a:lstStyle/>
            <a:p>
              <a:endParaRPr lang="ru-RU"/>
            </a:p>
          </p:txBody>
        </p:sp>
        <p:sp>
          <p:nvSpPr>
            <p:cNvPr id="56354" name="Line 34"/>
            <p:cNvSpPr>
              <a:spLocks noChangeShapeType="1"/>
            </p:cNvSpPr>
            <p:nvPr/>
          </p:nvSpPr>
          <p:spPr bwMode="auto">
            <a:xfrm>
              <a:off x="720" y="651"/>
              <a:ext cx="4560" cy="0"/>
            </a:xfrm>
            <a:prstGeom prst="line">
              <a:avLst/>
            </a:prstGeom>
            <a:noFill/>
            <a:ln w="9525">
              <a:solidFill>
                <a:schemeClr val="tx1"/>
              </a:solidFill>
              <a:round/>
              <a:headEnd/>
              <a:tailEnd/>
            </a:ln>
            <a:effectLst/>
          </p:spPr>
          <p:txBody>
            <a:bodyPr/>
            <a:lstStyle/>
            <a:p>
              <a:endParaRPr lang="ru-RU"/>
            </a:p>
          </p:txBody>
        </p:sp>
        <p:sp>
          <p:nvSpPr>
            <p:cNvPr id="56355" name="Line 35"/>
            <p:cNvSpPr>
              <a:spLocks noChangeShapeType="1"/>
            </p:cNvSpPr>
            <p:nvPr/>
          </p:nvSpPr>
          <p:spPr bwMode="auto">
            <a:xfrm>
              <a:off x="720" y="2571"/>
              <a:ext cx="4560" cy="0"/>
            </a:xfrm>
            <a:prstGeom prst="line">
              <a:avLst/>
            </a:prstGeom>
            <a:noFill/>
            <a:ln w="9525">
              <a:solidFill>
                <a:schemeClr val="tx1"/>
              </a:solidFill>
              <a:round/>
              <a:headEnd/>
              <a:tailEnd/>
            </a:ln>
            <a:effectLst/>
          </p:spPr>
          <p:txBody>
            <a:bodyPr/>
            <a:lstStyle/>
            <a:p>
              <a:endParaRPr lang="ru-RU"/>
            </a:p>
          </p:txBody>
        </p:sp>
        <p:sp>
          <p:nvSpPr>
            <p:cNvPr id="56356" name="Line 36"/>
            <p:cNvSpPr>
              <a:spLocks noChangeShapeType="1"/>
            </p:cNvSpPr>
            <p:nvPr/>
          </p:nvSpPr>
          <p:spPr bwMode="auto">
            <a:xfrm>
              <a:off x="720" y="2811"/>
              <a:ext cx="4560" cy="0"/>
            </a:xfrm>
            <a:prstGeom prst="line">
              <a:avLst/>
            </a:prstGeom>
            <a:noFill/>
            <a:ln w="9525">
              <a:solidFill>
                <a:schemeClr val="tx1"/>
              </a:solidFill>
              <a:round/>
              <a:headEnd/>
              <a:tailEnd/>
            </a:ln>
            <a:effectLst/>
          </p:spPr>
          <p:txBody>
            <a:bodyPr/>
            <a:lstStyle/>
            <a:p>
              <a:endParaRPr lang="ru-RU"/>
            </a:p>
          </p:txBody>
        </p:sp>
        <p:sp>
          <p:nvSpPr>
            <p:cNvPr id="56357" name="Line 37"/>
            <p:cNvSpPr>
              <a:spLocks noChangeShapeType="1"/>
            </p:cNvSpPr>
            <p:nvPr/>
          </p:nvSpPr>
          <p:spPr bwMode="auto">
            <a:xfrm>
              <a:off x="720" y="3051"/>
              <a:ext cx="4560" cy="0"/>
            </a:xfrm>
            <a:prstGeom prst="line">
              <a:avLst/>
            </a:prstGeom>
            <a:noFill/>
            <a:ln w="9525">
              <a:solidFill>
                <a:schemeClr val="tx1"/>
              </a:solidFill>
              <a:round/>
              <a:headEnd/>
              <a:tailEnd/>
            </a:ln>
            <a:effectLst/>
          </p:spPr>
          <p:txBody>
            <a:bodyPr/>
            <a:lstStyle/>
            <a:p>
              <a:endParaRPr lang="ru-RU"/>
            </a:p>
          </p:txBody>
        </p:sp>
        <p:sp>
          <p:nvSpPr>
            <p:cNvPr id="56358" name="Line 38"/>
            <p:cNvSpPr>
              <a:spLocks noChangeShapeType="1"/>
            </p:cNvSpPr>
            <p:nvPr/>
          </p:nvSpPr>
          <p:spPr bwMode="auto">
            <a:xfrm>
              <a:off x="720" y="3291"/>
              <a:ext cx="4560" cy="0"/>
            </a:xfrm>
            <a:prstGeom prst="line">
              <a:avLst/>
            </a:prstGeom>
            <a:noFill/>
            <a:ln w="9525">
              <a:solidFill>
                <a:schemeClr val="tx1"/>
              </a:solidFill>
              <a:round/>
              <a:headEnd/>
              <a:tailEnd/>
            </a:ln>
            <a:effectLst/>
          </p:spPr>
          <p:txBody>
            <a:bodyPr/>
            <a:lstStyle/>
            <a:p>
              <a:endParaRPr lang="ru-RU"/>
            </a:p>
          </p:txBody>
        </p:sp>
        <p:sp>
          <p:nvSpPr>
            <p:cNvPr id="56359" name="Line 39"/>
            <p:cNvSpPr>
              <a:spLocks noChangeShapeType="1"/>
            </p:cNvSpPr>
            <p:nvPr/>
          </p:nvSpPr>
          <p:spPr bwMode="auto">
            <a:xfrm>
              <a:off x="720" y="3531"/>
              <a:ext cx="4560" cy="0"/>
            </a:xfrm>
            <a:prstGeom prst="line">
              <a:avLst/>
            </a:prstGeom>
            <a:noFill/>
            <a:ln w="9525">
              <a:solidFill>
                <a:schemeClr val="tx1"/>
              </a:solidFill>
              <a:round/>
              <a:headEnd/>
              <a:tailEnd/>
            </a:ln>
            <a:effectLst/>
          </p:spPr>
          <p:txBody>
            <a:bodyPr/>
            <a:lstStyle/>
            <a:p>
              <a:endParaRPr lang="ru-RU"/>
            </a:p>
          </p:txBody>
        </p:sp>
        <p:sp>
          <p:nvSpPr>
            <p:cNvPr id="56360" name="Line 40"/>
            <p:cNvSpPr>
              <a:spLocks noChangeShapeType="1"/>
            </p:cNvSpPr>
            <p:nvPr/>
          </p:nvSpPr>
          <p:spPr bwMode="auto">
            <a:xfrm>
              <a:off x="720" y="3771"/>
              <a:ext cx="4560" cy="0"/>
            </a:xfrm>
            <a:prstGeom prst="line">
              <a:avLst/>
            </a:prstGeom>
            <a:noFill/>
            <a:ln w="9525">
              <a:solidFill>
                <a:schemeClr val="tx1"/>
              </a:solidFill>
              <a:round/>
              <a:headEnd/>
              <a:tailEnd/>
            </a:ln>
            <a:effectLst/>
          </p:spPr>
          <p:txBody>
            <a:bodyPr/>
            <a:lstStyle/>
            <a:p>
              <a:endParaRPr lang="ru-RU"/>
            </a:p>
          </p:txBody>
        </p:sp>
        <p:sp>
          <p:nvSpPr>
            <p:cNvPr id="56361" name="Line 41"/>
            <p:cNvSpPr>
              <a:spLocks noChangeShapeType="1"/>
            </p:cNvSpPr>
            <p:nvPr/>
          </p:nvSpPr>
          <p:spPr bwMode="auto">
            <a:xfrm>
              <a:off x="720" y="4011"/>
              <a:ext cx="4560" cy="0"/>
            </a:xfrm>
            <a:prstGeom prst="line">
              <a:avLst/>
            </a:prstGeom>
            <a:noFill/>
            <a:ln w="9525">
              <a:solidFill>
                <a:schemeClr val="tx1"/>
              </a:solidFill>
              <a:round/>
              <a:headEnd/>
              <a:tailEnd/>
            </a:ln>
            <a:effectLst/>
          </p:spPr>
          <p:txBody>
            <a:bodyPr/>
            <a:lstStyle/>
            <a:p>
              <a:endParaRPr lang="ru-RU"/>
            </a:p>
          </p:txBody>
        </p:sp>
        <p:sp>
          <p:nvSpPr>
            <p:cNvPr id="56362" name="Line 42"/>
            <p:cNvSpPr>
              <a:spLocks noChangeShapeType="1"/>
            </p:cNvSpPr>
            <p:nvPr/>
          </p:nvSpPr>
          <p:spPr bwMode="auto">
            <a:xfrm>
              <a:off x="2880" y="651"/>
              <a:ext cx="0" cy="3360"/>
            </a:xfrm>
            <a:prstGeom prst="line">
              <a:avLst/>
            </a:prstGeom>
            <a:noFill/>
            <a:ln w="9525">
              <a:solidFill>
                <a:schemeClr val="tx1"/>
              </a:solidFill>
              <a:round/>
              <a:headEnd/>
              <a:tailEnd/>
            </a:ln>
            <a:effectLst/>
          </p:spPr>
          <p:txBody>
            <a:bodyPr/>
            <a:lstStyle/>
            <a:p>
              <a:endParaRPr lang="ru-RU"/>
            </a:p>
          </p:txBody>
        </p:sp>
        <p:sp>
          <p:nvSpPr>
            <p:cNvPr id="56363" name="Line 43"/>
            <p:cNvSpPr>
              <a:spLocks noChangeShapeType="1"/>
            </p:cNvSpPr>
            <p:nvPr/>
          </p:nvSpPr>
          <p:spPr bwMode="auto">
            <a:xfrm>
              <a:off x="720" y="2331"/>
              <a:ext cx="4560" cy="0"/>
            </a:xfrm>
            <a:prstGeom prst="line">
              <a:avLst/>
            </a:prstGeom>
            <a:noFill/>
            <a:ln w="9525">
              <a:solidFill>
                <a:schemeClr val="tx1"/>
              </a:solidFill>
              <a:round/>
              <a:headEnd/>
              <a:tailEnd/>
            </a:ln>
            <a:effectLst/>
          </p:spPr>
          <p:txBody>
            <a:bodyPr/>
            <a:lstStyle/>
            <a:p>
              <a:endParaRPr lang="ru-RU"/>
            </a:p>
          </p:txBody>
        </p:sp>
      </p:grpSp>
      <p:sp>
        <p:nvSpPr>
          <p:cNvPr id="56364" name="Line 44"/>
          <p:cNvSpPr>
            <a:spLocks noChangeShapeType="1"/>
          </p:cNvSpPr>
          <p:nvPr/>
        </p:nvSpPr>
        <p:spPr bwMode="auto">
          <a:xfrm flipV="1">
            <a:off x="4419600" y="685800"/>
            <a:ext cx="0" cy="5867400"/>
          </a:xfrm>
          <a:prstGeom prst="line">
            <a:avLst/>
          </a:prstGeom>
          <a:noFill/>
          <a:ln w="57150">
            <a:solidFill>
              <a:schemeClr val="tx1"/>
            </a:solidFill>
            <a:round/>
            <a:headEnd/>
            <a:tailEnd type="triangle" w="med" len="med"/>
          </a:ln>
          <a:effectLst/>
        </p:spPr>
        <p:txBody>
          <a:bodyPr/>
          <a:lstStyle/>
          <a:p>
            <a:endParaRPr lang="ru-RU"/>
          </a:p>
        </p:txBody>
      </p:sp>
      <p:sp>
        <p:nvSpPr>
          <p:cNvPr id="56365" name="Line 45"/>
          <p:cNvSpPr>
            <a:spLocks noChangeShapeType="1"/>
          </p:cNvSpPr>
          <p:nvPr/>
        </p:nvSpPr>
        <p:spPr bwMode="auto">
          <a:xfrm>
            <a:off x="762000" y="3581400"/>
            <a:ext cx="7772400" cy="0"/>
          </a:xfrm>
          <a:prstGeom prst="line">
            <a:avLst/>
          </a:prstGeom>
          <a:noFill/>
          <a:ln w="57150">
            <a:solidFill>
              <a:schemeClr val="tx1"/>
            </a:solidFill>
            <a:round/>
            <a:headEnd/>
            <a:tailEnd type="triangle" w="med" len="med"/>
          </a:ln>
          <a:effectLst/>
        </p:spPr>
        <p:txBody>
          <a:bodyPr/>
          <a:lstStyle/>
          <a:p>
            <a:endParaRPr lang="ru-RU"/>
          </a:p>
        </p:txBody>
      </p:sp>
      <p:grpSp>
        <p:nvGrpSpPr>
          <p:cNvPr id="3" name="Group 46"/>
          <p:cNvGrpSpPr>
            <a:grpSpLocks/>
          </p:cNvGrpSpPr>
          <p:nvPr/>
        </p:nvGrpSpPr>
        <p:grpSpPr bwMode="auto">
          <a:xfrm>
            <a:off x="1366838" y="890588"/>
            <a:ext cx="6858000" cy="4694237"/>
            <a:chOff x="861" y="561"/>
            <a:chExt cx="4320" cy="2957"/>
          </a:xfrm>
        </p:grpSpPr>
        <p:sp>
          <p:nvSpPr>
            <p:cNvPr id="56367" name="Freeform 47"/>
            <p:cNvSpPr>
              <a:spLocks/>
            </p:cNvSpPr>
            <p:nvPr/>
          </p:nvSpPr>
          <p:spPr bwMode="auto">
            <a:xfrm>
              <a:off x="861" y="561"/>
              <a:ext cx="2171" cy="1436"/>
            </a:xfrm>
            <a:custGeom>
              <a:avLst/>
              <a:gdLst/>
              <a:ahLst/>
              <a:cxnLst>
                <a:cxn ang="0">
                  <a:pos x="2171" y="1206"/>
                </a:cxn>
                <a:cxn ang="0">
                  <a:pos x="2045" y="1026"/>
                </a:cxn>
                <a:cxn ang="0">
                  <a:pos x="1658" y="827"/>
                </a:cxn>
                <a:cxn ang="0">
                  <a:pos x="1325" y="714"/>
                </a:cxn>
                <a:cxn ang="0">
                  <a:pos x="1197" y="474"/>
                </a:cxn>
                <a:cxn ang="0">
                  <a:pos x="962" y="246"/>
                </a:cxn>
                <a:cxn ang="0">
                  <a:pos x="722" y="2"/>
                </a:cxn>
                <a:cxn ang="0">
                  <a:pos x="473" y="260"/>
                </a:cxn>
                <a:cxn ang="0">
                  <a:pos x="242" y="1194"/>
                </a:cxn>
                <a:cxn ang="0">
                  <a:pos x="0" y="1436"/>
                </a:cxn>
              </a:cxnLst>
              <a:rect l="0" t="0" r="r" b="b"/>
              <a:pathLst>
                <a:path w="2171" h="1436">
                  <a:moveTo>
                    <a:pt x="2171" y="1206"/>
                  </a:moveTo>
                  <a:cubicBezTo>
                    <a:pt x="2150" y="1176"/>
                    <a:pt x="2131" y="1089"/>
                    <a:pt x="2045" y="1026"/>
                  </a:cubicBezTo>
                  <a:cubicBezTo>
                    <a:pt x="1959" y="963"/>
                    <a:pt x="1778" y="879"/>
                    <a:pt x="1658" y="827"/>
                  </a:cubicBezTo>
                  <a:cubicBezTo>
                    <a:pt x="1538" y="775"/>
                    <a:pt x="1402" y="773"/>
                    <a:pt x="1325" y="714"/>
                  </a:cubicBezTo>
                  <a:cubicBezTo>
                    <a:pt x="1248" y="655"/>
                    <a:pt x="1257" y="552"/>
                    <a:pt x="1197" y="474"/>
                  </a:cubicBezTo>
                  <a:cubicBezTo>
                    <a:pt x="1137" y="396"/>
                    <a:pt x="1041" y="325"/>
                    <a:pt x="962" y="246"/>
                  </a:cubicBezTo>
                  <a:cubicBezTo>
                    <a:pt x="883" y="167"/>
                    <a:pt x="803" y="0"/>
                    <a:pt x="722" y="2"/>
                  </a:cubicBezTo>
                  <a:cubicBezTo>
                    <a:pt x="641" y="4"/>
                    <a:pt x="553" y="61"/>
                    <a:pt x="473" y="260"/>
                  </a:cubicBezTo>
                  <a:cubicBezTo>
                    <a:pt x="393" y="459"/>
                    <a:pt x="321" y="998"/>
                    <a:pt x="242" y="1194"/>
                  </a:cubicBezTo>
                  <a:cubicBezTo>
                    <a:pt x="163" y="1390"/>
                    <a:pt x="51" y="1386"/>
                    <a:pt x="0" y="1436"/>
                  </a:cubicBezTo>
                </a:path>
              </a:pathLst>
            </a:custGeom>
            <a:noFill/>
            <a:ln w="76200" cap="flat" cmpd="sng">
              <a:solidFill>
                <a:srgbClr val="000066"/>
              </a:solidFill>
              <a:prstDash val="solid"/>
              <a:round/>
              <a:headEnd/>
              <a:tailEnd/>
            </a:ln>
            <a:effectLst/>
          </p:spPr>
          <p:txBody>
            <a:bodyPr/>
            <a:lstStyle/>
            <a:p>
              <a:endParaRPr lang="ru-RU"/>
            </a:p>
          </p:txBody>
        </p:sp>
        <p:sp>
          <p:nvSpPr>
            <p:cNvPr id="56368" name="Freeform 48"/>
            <p:cNvSpPr>
              <a:spLocks/>
            </p:cNvSpPr>
            <p:nvPr/>
          </p:nvSpPr>
          <p:spPr bwMode="auto">
            <a:xfrm>
              <a:off x="3026" y="1515"/>
              <a:ext cx="2155" cy="2003"/>
            </a:xfrm>
            <a:custGeom>
              <a:avLst/>
              <a:gdLst/>
              <a:ahLst/>
              <a:cxnLst>
                <a:cxn ang="0">
                  <a:pos x="0" y="242"/>
                </a:cxn>
                <a:cxn ang="0">
                  <a:pos x="236" y="716"/>
                </a:cxn>
                <a:cxn ang="0">
                  <a:pos x="476" y="1442"/>
                </a:cxn>
                <a:cxn ang="0">
                  <a:pos x="718" y="1682"/>
                </a:cxn>
                <a:cxn ang="0">
                  <a:pos x="1010" y="1883"/>
                </a:cxn>
                <a:cxn ang="0">
                  <a:pos x="1195" y="962"/>
                </a:cxn>
                <a:cxn ang="0">
                  <a:pos x="1438" y="486"/>
                </a:cxn>
                <a:cxn ang="0">
                  <a:pos x="1920" y="239"/>
                </a:cxn>
                <a:cxn ang="0">
                  <a:pos x="2155" y="0"/>
                </a:cxn>
              </a:cxnLst>
              <a:rect l="0" t="0" r="r" b="b"/>
              <a:pathLst>
                <a:path w="2155" h="2003">
                  <a:moveTo>
                    <a:pt x="0" y="242"/>
                  </a:moveTo>
                  <a:cubicBezTo>
                    <a:pt x="39" y="321"/>
                    <a:pt x="157" y="516"/>
                    <a:pt x="236" y="716"/>
                  </a:cubicBezTo>
                  <a:cubicBezTo>
                    <a:pt x="315" y="916"/>
                    <a:pt x="396" y="1281"/>
                    <a:pt x="476" y="1442"/>
                  </a:cubicBezTo>
                  <a:cubicBezTo>
                    <a:pt x="556" y="1603"/>
                    <a:pt x="629" y="1608"/>
                    <a:pt x="718" y="1682"/>
                  </a:cubicBezTo>
                  <a:cubicBezTo>
                    <a:pt x="807" y="1756"/>
                    <a:pt x="931" y="2003"/>
                    <a:pt x="1010" y="1883"/>
                  </a:cubicBezTo>
                  <a:cubicBezTo>
                    <a:pt x="1089" y="1763"/>
                    <a:pt x="1124" y="1195"/>
                    <a:pt x="1195" y="962"/>
                  </a:cubicBezTo>
                  <a:cubicBezTo>
                    <a:pt x="1266" y="729"/>
                    <a:pt x="1317" y="607"/>
                    <a:pt x="1438" y="486"/>
                  </a:cubicBezTo>
                  <a:cubicBezTo>
                    <a:pt x="1559" y="365"/>
                    <a:pt x="1800" y="320"/>
                    <a:pt x="1920" y="239"/>
                  </a:cubicBezTo>
                  <a:cubicBezTo>
                    <a:pt x="2040" y="158"/>
                    <a:pt x="2106" y="50"/>
                    <a:pt x="2155" y="0"/>
                  </a:cubicBezTo>
                </a:path>
              </a:pathLst>
            </a:custGeom>
            <a:noFill/>
            <a:ln w="76200" cap="flat" cmpd="sng">
              <a:solidFill>
                <a:srgbClr val="000066"/>
              </a:solidFill>
              <a:prstDash val="solid"/>
              <a:round/>
              <a:headEnd/>
              <a:tailEnd/>
            </a:ln>
            <a:effectLst/>
          </p:spPr>
          <p:txBody>
            <a:bodyPr/>
            <a:lstStyle/>
            <a:p>
              <a:endParaRPr lang="ru-RU"/>
            </a:p>
          </p:txBody>
        </p:sp>
      </p:grpSp>
      <p:grpSp>
        <p:nvGrpSpPr>
          <p:cNvPr id="4" name="Group 49"/>
          <p:cNvGrpSpPr>
            <a:grpSpLocks/>
          </p:cNvGrpSpPr>
          <p:nvPr/>
        </p:nvGrpSpPr>
        <p:grpSpPr bwMode="auto">
          <a:xfrm>
            <a:off x="4495800" y="3048000"/>
            <a:ext cx="381000" cy="904875"/>
            <a:chOff x="2832" y="1920"/>
            <a:chExt cx="240" cy="570"/>
          </a:xfrm>
        </p:grpSpPr>
        <p:sp>
          <p:nvSpPr>
            <p:cNvPr id="56370" name="WordArt 50"/>
            <p:cNvSpPr>
              <a:spLocks noChangeArrowheads="1" noChangeShapeType="1" noTextEdit="1"/>
            </p:cNvSpPr>
            <p:nvPr/>
          </p:nvSpPr>
          <p:spPr bwMode="auto">
            <a:xfrm>
              <a:off x="2958" y="2304"/>
              <a:ext cx="114" cy="186"/>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1</a:t>
              </a:r>
            </a:p>
          </p:txBody>
        </p:sp>
        <p:sp>
          <p:nvSpPr>
            <p:cNvPr id="56371" name="WordArt 51"/>
            <p:cNvSpPr>
              <a:spLocks noChangeArrowheads="1" noChangeShapeType="1" noTextEdit="1"/>
            </p:cNvSpPr>
            <p:nvPr/>
          </p:nvSpPr>
          <p:spPr bwMode="auto">
            <a:xfrm>
              <a:off x="2832" y="1920"/>
              <a:ext cx="114" cy="186"/>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1</a:t>
              </a:r>
            </a:p>
          </p:txBody>
        </p:sp>
      </p:grpSp>
      <p:grpSp>
        <p:nvGrpSpPr>
          <p:cNvPr id="5" name="Group 52"/>
          <p:cNvGrpSpPr>
            <a:grpSpLocks/>
          </p:cNvGrpSpPr>
          <p:nvPr/>
        </p:nvGrpSpPr>
        <p:grpSpPr bwMode="auto">
          <a:xfrm>
            <a:off x="1114425" y="1143000"/>
            <a:ext cx="6505575" cy="4419600"/>
            <a:chOff x="702" y="720"/>
            <a:chExt cx="4098" cy="2784"/>
          </a:xfrm>
        </p:grpSpPr>
        <p:sp>
          <p:nvSpPr>
            <p:cNvPr id="56373" name="WordArt 53"/>
            <p:cNvSpPr>
              <a:spLocks noChangeArrowheads="1" noChangeShapeType="1" noTextEdit="1"/>
            </p:cNvSpPr>
            <p:nvPr/>
          </p:nvSpPr>
          <p:spPr bwMode="auto">
            <a:xfrm>
              <a:off x="2496" y="2880"/>
              <a:ext cx="240"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-3</a:t>
              </a:r>
            </a:p>
          </p:txBody>
        </p:sp>
        <p:sp>
          <p:nvSpPr>
            <p:cNvPr id="56374" name="WordArt 54"/>
            <p:cNvSpPr>
              <a:spLocks noChangeArrowheads="1" noChangeShapeType="1" noTextEdit="1"/>
            </p:cNvSpPr>
            <p:nvPr/>
          </p:nvSpPr>
          <p:spPr bwMode="auto">
            <a:xfrm>
              <a:off x="1920" y="2304"/>
              <a:ext cx="240"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-3</a:t>
              </a:r>
            </a:p>
          </p:txBody>
        </p:sp>
        <p:sp>
          <p:nvSpPr>
            <p:cNvPr id="56375" name="WordArt 55"/>
            <p:cNvSpPr>
              <a:spLocks noChangeArrowheads="1" noChangeShapeType="1" noTextEdit="1"/>
            </p:cNvSpPr>
            <p:nvPr/>
          </p:nvSpPr>
          <p:spPr bwMode="auto">
            <a:xfrm>
              <a:off x="2832" y="1152"/>
              <a:ext cx="144"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4</a:t>
              </a:r>
            </a:p>
          </p:txBody>
        </p:sp>
        <p:sp>
          <p:nvSpPr>
            <p:cNvPr id="56376" name="WordArt 56"/>
            <p:cNvSpPr>
              <a:spLocks noChangeArrowheads="1" noChangeShapeType="1" noTextEdit="1"/>
            </p:cNvSpPr>
            <p:nvPr/>
          </p:nvSpPr>
          <p:spPr bwMode="auto">
            <a:xfrm>
              <a:off x="2832" y="720"/>
              <a:ext cx="144"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6</a:t>
              </a:r>
            </a:p>
          </p:txBody>
        </p:sp>
        <p:sp>
          <p:nvSpPr>
            <p:cNvPr id="56377" name="WordArt 57"/>
            <p:cNvSpPr>
              <a:spLocks noChangeArrowheads="1" noChangeShapeType="1" noTextEdit="1"/>
            </p:cNvSpPr>
            <p:nvPr/>
          </p:nvSpPr>
          <p:spPr bwMode="auto">
            <a:xfrm>
              <a:off x="3648" y="2304"/>
              <a:ext cx="144"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4</a:t>
              </a:r>
            </a:p>
          </p:txBody>
        </p:sp>
        <p:sp>
          <p:nvSpPr>
            <p:cNvPr id="56378" name="WordArt 58"/>
            <p:cNvSpPr>
              <a:spLocks noChangeArrowheads="1" noChangeShapeType="1" noTextEdit="1"/>
            </p:cNvSpPr>
            <p:nvPr/>
          </p:nvSpPr>
          <p:spPr bwMode="auto">
            <a:xfrm>
              <a:off x="3936" y="2304"/>
              <a:ext cx="144"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5</a:t>
              </a:r>
            </a:p>
          </p:txBody>
        </p:sp>
        <p:sp>
          <p:nvSpPr>
            <p:cNvPr id="56379" name="WordArt 59"/>
            <p:cNvSpPr>
              <a:spLocks noChangeArrowheads="1" noChangeShapeType="1" noTextEdit="1"/>
            </p:cNvSpPr>
            <p:nvPr/>
          </p:nvSpPr>
          <p:spPr bwMode="auto">
            <a:xfrm>
              <a:off x="1200" y="2304"/>
              <a:ext cx="240"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-6</a:t>
              </a:r>
            </a:p>
          </p:txBody>
        </p:sp>
        <p:sp>
          <p:nvSpPr>
            <p:cNvPr id="56380" name="WordArt 60"/>
            <p:cNvSpPr>
              <a:spLocks noChangeArrowheads="1" noChangeShapeType="1" noTextEdit="1"/>
            </p:cNvSpPr>
            <p:nvPr/>
          </p:nvSpPr>
          <p:spPr bwMode="auto">
            <a:xfrm>
              <a:off x="702" y="2304"/>
              <a:ext cx="210"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-8</a:t>
              </a:r>
            </a:p>
          </p:txBody>
        </p:sp>
        <p:sp>
          <p:nvSpPr>
            <p:cNvPr id="56381" name="WordArt 61"/>
            <p:cNvSpPr>
              <a:spLocks noChangeArrowheads="1" noChangeShapeType="1" noTextEdit="1"/>
            </p:cNvSpPr>
            <p:nvPr/>
          </p:nvSpPr>
          <p:spPr bwMode="auto">
            <a:xfrm>
              <a:off x="4608" y="2304"/>
              <a:ext cx="192"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8</a:t>
              </a:r>
            </a:p>
          </p:txBody>
        </p:sp>
        <p:sp>
          <p:nvSpPr>
            <p:cNvPr id="56382" name="WordArt 62"/>
            <p:cNvSpPr>
              <a:spLocks noChangeArrowheads="1" noChangeShapeType="1" noTextEdit="1"/>
            </p:cNvSpPr>
            <p:nvPr/>
          </p:nvSpPr>
          <p:spPr bwMode="auto">
            <a:xfrm>
              <a:off x="2496" y="3312"/>
              <a:ext cx="240" cy="192"/>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-5</a:t>
              </a:r>
            </a:p>
          </p:txBody>
        </p:sp>
      </p:grpSp>
      <p:sp>
        <p:nvSpPr>
          <p:cNvPr id="56383" name="WordArt 63"/>
          <p:cNvSpPr>
            <a:spLocks noChangeArrowheads="1" noChangeShapeType="1" noTextEdit="1"/>
          </p:cNvSpPr>
          <p:nvPr/>
        </p:nvSpPr>
        <p:spPr bwMode="auto">
          <a:xfrm>
            <a:off x="4086225" y="3657600"/>
            <a:ext cx="257175" cy="304800"/>
          </a:xfrm>
          <a:prstGeom prst="rect">
            <a:avLst/>
          </a:prstGeom>
        </p:spPr>
        <p:txBody>
          <a:bodyPr wrap="none" fromWordArt="1">
            <a:prstTxWarp prst="textPlain">
              <a:avLst>
                <a:gd name="adj" fmla="val 50000"/>
              </a:avLst>
            </a:prstTxWarp>
          </a:bodyPr>
          <a:lstStyle/>
          <a:p>
            <a:pPr algn="ctr"/>
            <a:r>
              <a:rPr lang="ru-RU" sz="3600" b="1" kern="10">
                <a:ln w="9525">
                  <a:solidFill>
                    <a:srgbClr val="000066"/>
                  </a:solidFill>
                  <a:round/>
                  <a:headEnd/>
                  <a:tailEnd/>
                </a:ln>
                <a:solidFill>
                  <a:srgbClr val="660066"/>
                </a:solidFill>
                <a:latin typeface="Arial"/>
                <a:cs typeface="Arial"/>
              </a:rPr>
              <a:t>0</a:t>
            </a:r>
          </a:p>
        </p:txBody>
      </p:sp>
      <p:sp>
        <p:nvSpPr>
          <p:cNvPr id="56384" name="WordArt 64"/>
          <p:cNvSpPr>
            <a:spLocks noChangeArrowheads="1" noChangeShapeType="1" noTextEdit="1"/>
          </p:cNvSpPr>
          <p:nvPr/>
        </p:nvSpPr>
        <p:spPr bwMode="auto">
          <a:xfrm>
            <a:off x="8153400" y="3733800"/>
            <a:ext cx="381000" cy="3810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х</a:t>
            </a:r>
          </a:p>
        </p:txBody>
      </p:sp>
      <p:sp>
        <p:nvSpPr>
          <p:cNvPr id="56385" name="WordArt 65"/>
          <p:cNvSpPr>
            <a:spLocks noChangeArrowheads="1" noChangeShapeType="1" noTextEdit="1"/>
          </p:cNvSpPr>
          <p:nvPr/>
        </p:nvSpPr>
        <p:spPr bwMode="auto">
          <a:xfrm>
            <a:off x="3886200" y="685800"/>
            <a:ext cx="381000" cy="381000"/>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у</a:t>
            </a:r>
          </a:p>
        </p:txBody>
      </p:sp>
      <p:sp>
        <p:nvSpPr>
          <p:cNvPr id="56386" name="Text Box 66"/>
          <p:cNvSpPr txBox="1">
            <a:spLocks noChangeArrowheads="1"/>
          </p:cNvSpPr>
          <p:nvPr/>
        </p:nvSpPr>
        <p:spPr bwMode="auto">
          <a:xfrm>
            <a:off x="990600" y="4267200"/>
            <a:ext cx="19050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У(2)=</a:t>
            </a:r>
          </a:p>
        </p:txBody>
      </p:sp>
      <p:sp>
        <p:nvSpPr>
          <p:cNvPr id="56387" name="Text Box 67"/>
          <p:cNvSpPr txBox="1">
            <a:spLocks noChangeArrowheads="1"/>
          </p:cNvSpPr>
          <p:nvPr/>
        </p:nvSpPr>
        <p:spPr bwMode="auto">
          <a:xfrm>
            <a:off x="914400" y="5334000"/>
            <a:ext cx="19050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У(4)=</a:t>
            </a:r>
          </a:p>
        </p:txBody>
      </p:sp>
      <p:sp>
        <p:nvSpPr>
          <p:cNvPr id="56388" name="Text Box 68"/>
          <p:cNvSpPr txBox="1">
            <a:spLocks noChangeArrowheads="1"/>
          </p:cNvSpPr>
          <p:nvPr/>
        </p:nvSpPr>
        <p:spPr bwMode="auto">
          <a:xfrm>
            <a:off x="2743200" y="5340350"/>
            <a:ext cx="4572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a:t>
            </a:r>
          </a:p>
        </p:txBody>
      </p:sp>
      <p:sp>
        <p:nvSpPr>
          <p:cNvPr id="56389" name="Text Box 69"/>
          <p:cNvSpPr txBox="1">
            <a:spLocks noChangeArrowheads="1"/>
          </p:cNvSpPr>
          <p:nvPr/>
        </p:nvSpPr>
        <p:spPr bwMode="auto">
          <a:xfrm>
            <a:off x="2819400" y="4349750"/>
            <a:ext cx="457200" cy="831850"/>
          </a:xfrm>
          <a:prstGeom prst="rect">
            <a:avLst/>
          </a:prstGeom>
          <a:noFill/>
          <a:ln w="9525">
            <a:noFill/>
            <a:miter lim="800000"/>
            <a:headEnd/>
            <a:tailEnd/>
          </a:ln>
          <a:effectLst/>
        </p:spPr>
        <p:txBody>
          <a:bodyPr>
            <a:spAutoFit/>
          </a:bodyPr>
          <a:lstStyle/>
          <a:p>
            <a:pPr>
              <a:lnSpc>
                <a:spcPct val="90000"/>
              </a:lnSpc>
              <a:spcBef>
                <a:spcPct val="50000"/>
              </a:spcBef>
              <a:buFont typeface="Wingdings" pitchFamily="2" charset="2"/>
              <a:buNone/>
            </a:pPr>
            <a:r>
              <a:rPr lang="ru-RU" sz="5400" b="1" i="1">
                <a:latin typeface="Times New Roman" pitchFamily="18" charset="0"/>
              </a:rPr>
              <a:t>?</a:t>
            </a:r>
          </a:p>
        </p:txBody>
      </p:sp>
      <p:sp>
        <p:nvSpPr>
          <p:cNvPr id="56394" name="Oval 74"/>
          <p:cNvSpPr>
            <a:spLocks noChangeArrowheads="1"/>
          </p:cNvSpPr>
          <p:nvPr/>
        </p:nvSpPr>
        <p:spPr bwMode="auto">
          <a:xfrm>
            <a:off x="5105400" y="3505200"/>
            <a:ext cx="152400" cy="152400"/>
          </a:xfrm>
          <a:prstGeom prst="ellipse">
            <a:avLst/>
          </a:prstGeom>
          <a:solidFill>
            <a:srgbClr val="FFFF00"/>
          </a:solidFill>
          <a:ln w="12700">
            <a:solidFill>
              <a:srgbClr val="663300"/>
            </a:solidFill>
            <a:round/>
            <a:headEnd/>
            <a:tailEnd/>
          </a:ln>
          <a:effectLst/>
        </p:spPr>
        <p:txBody>
          <a:bodyPr wrap="none" anchor="ctr"/>
          <a:lstStyle/>
          <a:p>
            <a:endParaRPr lang="ru-RU"/>
          </a:p>
        </p:txBody>
      </p:sp>
      <p:sp>
        <p:nvSpPr>
          <p:cNvPr id="56395" name="Oval 75"/>
          <p:cNvSpPr>
            <a:spLocks noChangeArrowheads="1"/>
          </p:cNvSpPr>
          <p:nvPr/>
        </p:nvSpPr>
        <p:spPr bwMode="auto">
          <a:xfrm>
            <a:off x="5867400" y="5029200"/>
            <a:ext cx="152400" cy="152400"/>
          </a:xfrm>
          <a:prstGeom prst="ellipse">
            <a:avLst/>
          </a:prstGeom>
          <a:solidFill>
            <a:srgbClr val="FFFF00"/>
          </a:solidFill>
          <a:ln w="12700">
            <a:solidFill>
              <a:srgbClr val="663300"/>
            </a:solidFill>
            <a:round/>
            <a:headEnd/>
            <a:tailEnd/>
          </a:ln>
          <a:effectLst/>
        </p:spPr>
        <p:txBody>
          <a:bodyPr wrap="none" anchor="ctr"/>
          <a:lstStyle/>
          <a:p>
            <a:endParaRPr lang="ru-RU"/>
          </a:p>
        </p:txBody>
      </p:sp>
      <p:sp>
        <p:nvSpPr>
          <p:cNvPr id="56396" name="Oval 76"/>
          <p:cNvSpPr>
            <a:spLocks noChangeArrowheads="1"/>
          </p:cNvSpPr>
          <p:nvPr/>
        </p:nvSpPr>
        <p:spPr bwMode="auto">
          <a:xfrm>
            <a:off x="4343400" y="2362200"/>
            <a:ext cx="152400" cy="152400"/>
          </a:xfrm>
          <a:prstGeom prst="ellipse">
            <a:avLst/>
          </a:prstGeom>
          <a:solidFill>
            <a:srgbClr val="FFFF00"/>
          </a:solidFill>
          <a:ln w="12700">
            <a:solidFill>
              <a:srgbClr val="663300"/>
            </a:solidFill>
            <a:round/>
            <a:headEnd/>
            <a:tailEnd/>
          </a:ln>
          <a:effectLst/>
        </p:spPr>
        <p:txBody>
          <a:bodyPr wrap="none" anchor="ctr"/>
          <a:lstStyle/>
          <a:p>
            <a:endParaRPr lang="ru-RU"/>
          </a:p>
        </p:txBody>
      </p:sp>
      <p:sp>
        <p:nvSpPr>
          <p:cNvPr id="56398" name="Line 78"/>
          <p:cNvSpPr>
            <a:spLocks noChangeShapeType="1"/>
          </p:cNvSpPr>
          <p:nvPr/>
        </p:nvSpPr>
        <p:spPr bwMode="auto">
          <a:xfrm flipH="1">
            <a:off x="4419600" y="3581400"/>
            <a:ext cx="762000" cy="0"/>
          </a:xfrm>
          <a:prstGeom prst="line">
            <a:avLst/>
          </a:prstGeom>
          <a:noFill/>
          <a:ln w="38100">
            <a:solidFill>
              <a:srgbClr val="FFFF00"/>
            </a:solidFill>
            <a:round/>
            <a:headEnd/>
            <a:tailEnd/>
          </a:ln>
          <a:effectLst/>
        </p:spPr>
        <p:txBody>
          <a:bodyPr/>
          <a:lstStyle/>
          <a:p>
            <a:endParaRPr lang="ru-RU"/>
          </a:p>
        </p:txBody>
      </p:sp>
      <p:sp>
        <p:nvSpPr>
          <p:cNvPr id="56399" name="Line 79"/>
          <p:cNvSpPr>
            <a:spLocks noChangeShapeType="1"/>
          </p:cNvSpPr>
          <p:nvPr/>
        </p:nvSpPr>
        <p:spPr bwMode="auto">
          <a:xfrm flipH="1">
            <a:off x="4419600" y="5105400"/>
            <a:ext cx="1524000" cy="0"/>
          </a:xfrm>
          <a:prstGeom prst="line">
            <a:avLst/>
          </a:prstGeom>
          <a:noFill/>
          <a:ln w="38100">
            <a:solidFill>
              <a:srgbClr val="FFFF00"/>
            </a:solidFill>
            <a:round/>
            <a:headEnd/>
            <a:tailEnd/>
          </a:ln>
          <a:effectLst/>
        </p:spPr>
        <p:txBody>
          <a:bodyPr/>
          <a:lstStyle/>
          <a:p>
            <a:endParaRPr lang="ru-RU"/>
          </a:p>
        </p:txBody>
      </p:sp>
      <p:sp>
        <p:nvSpPr>
          <p:cNvPr id="56400" name="Line 80"/>
          <p:cNvSpPr>
            <a:spLocks noChangeShapeType="1"/>
          </p:cNvSpPr>
          <p:nvPr/>
        </p:nvSpPr>
        <p:spPr bwMode="auto">
          <a:xfrm flipV="1">
            <a:off x="4419600" y="2438400"/>
            <a:ext cx="0" cy="1143000"/>
          </a:xfrm>
          <a:prstGeom prst="line">
            <a:avLst/>
          </a:prstGeom>
          <a:noFill/>
          <a:ln w="38100">
            <a:solidFill>
              <a:srgbClr val="FFFF00"/>
            </a:solidFill>
            <a:round/>
            <a:headEnd/>
            <a:tailEnd/>
          </a:ln>
          <a:effectLst/>
        </p:spPr>
        <p:txBody>
          <a:bodyPr/>
          <a:lstStyle/>
          <a:p>
            <a:endParaRPr lang="ru-RU"/>
          </a:p>
        </p:txBody>
      </p:sp>
      <p:sp>
        <p:nvSpPr>
          <p:cNvPr id="56402" name="Line 82"/>
          <p:cNvSpPr>
            <a:spLocks noChangeShapeType="1"/>
          </p:cNvSpPr>
          <p:nvPr/>
        </p:nvSpPr>
        <p:spPr bwMode="auto">
          <a:xfrm>
            <a:off x="5943600" y="3581400"/>
            <a:ext cx="0" cy="1524000"/>
          </a:xfrm>
          <a:prstGeom prst="line">
            <a:avLst/>
          </a:prstGeom>
          <a:noFill/>
          <a:ln w="38100">
            <a:solidFill>
              <a:srgbClr val="FFFF00"/>
            </a:solidFill>
            <a:round/>
            <a:headEnd/>
            <a:tailEnd/>
          </a:ln>
          <a:effec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grpId="0" nodeType="afterEffect">
                                  <p:stCondLst>
                                    <p:cond delay="0"/>
                                  </p:stCondLst>
                                  <p:childTnLst>
                                    <p:set>
                                      <p:cBhvr>
                                        <p:cTn id="9" dur="1" fill="hold">
                                          <p:stCondLst>
                                            <p:cond delay="0"/>
                                          </p:stCondLst>
                                        </p:cTn>
                                        <p:tgtEl>
                                          <p:spTgt spid="56365"/>
                                        </p:tgtEl>
                                        <p:attrNameLst>
                                          <p:attrName>style.visibility</p:attrName>
                                        </p:attrNameLst>
                                      </p:cBhvr>
                                      <p:to>
                                        <p:strVal val="visible"/>
                                      </p:to>
                                    </p:set>
                                    <p:anim calcmode="lin" valueType="num">
                                      <p:cBhvr>
                                        <p:cTn id="10" dur="500" fill="hold"/>
                                        <p:tgtEl>
                                          <p:spTgt spid="56365"/>
                                        </p:tgtEl>
                                        <p:attrNameLst>
                                          <p:attrName>ppt_x</p:attrName>
                                        </p:attrNameLst>
                                      </p:cBhvr>
                                      <p:tavLst>
                                        <p:tav tm="0">
                                          <p:val>
                                            <p:strVal val="#ppt_x-#ppt_w/2"/>
                                          </p:val>
                                        </p:tav>
                                        <p:tav tm="100000">
                                          <p:val>
                                            <p:strVal val="#ppt_x"/>
                                          </p:val>
                                        </p:tav>
                                      </p:tavLst>
                                    </p:anim>
                                    <p:anim calcmode="lin" valueType="num">
                                      <p:cBhvr>
                                        <p:cTn id="11" dur="500" fill="hold"/>
                                        <p:tgtEl>
                                          <p:spTgt spid="56365"/>
                                        </p:tgtEl>
                                        <p:attrNameLst>
                                          <p:attrName>ppt_y</p:attrName>
                                        </p:attrNameLst>
                                      </p:cBhvr>
                                      <p:tavLst>
                                        <p:tav tm="0">
                                          <p:val>
                                            <p:strVal val="#ppt_y"/>
                                          </p:val>
                                        </p:tav>
                                        <p:tav tm="100000">
                                          <p:val>
                                            <p:strVal val="#ppt_y"/>
                                          </p:val>
                                        </p:tav>
                                      </p:tavLst>
                                    </p:anim>
                                    <p:anim calcmode="lin" valueType="num">
                                      <p:cBhvr>
                                        <p:cTn id="12" dur="500" fill="hold"/>
                                        <p:tgtEl>
                                          <p:spTgt spid="56365"/>
                                        </p:tgtEl>
                                        <p:attrNameLst>
                                          <p:attrName>ppt_w</p:attrName>
                                        </p:attrNameLst>
                                      </p:cBhvr>
                                      <p:tavLst>
                                        <p:tav tm="0">
                                          <p:val>
                                            <p:fltVal val="0"/>
                                          </p:val>
                                        </p:tav>
                                        <p:tav tm="100000">
                                          <p:val>
                                            <p:strVal val="#ppt_w"/>
                                          </p:val>
                                        </p:tav>
                                      </p:tavLst>
                                    </p:anim>
                                    <p:anim calcmode="lin" valueType="num">
                                      <p:cBhvr>
                                        <p:cTn id="13" dur="500" fill="hold"/>
                                        <p:tgtEl>
                                          <p:spTgt spid="5636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3" presetClass="entr" presetSubtype="272" fill="hold" grpId="0" nodeType="afterEffect">
                                  <p:stCondLst>
                                    <p:cond delay="0"/>
                                  </p:stCondLst>
                                  <p:childTnLst>
                                    <p:set>
                                      <p:cBhvr>
                                        <p:cTn id="16" dur="1" fill="hold">
                                          <p:stCondLst>
                                            <p:cond delay="0"/>
                                          </p:stCondLst>
                                        </p:cTn>
                                        <p:tgtEl>
                                          <p:spTgt spid="56384"/>
                                        </p:tgtEl>
                                        <p:attrNameLst>
                                          <p:attrName>style.visibility</p:attrName>
                                        </p:attrNameLst>
                                      </p:cBhvr>
                                      <p:to>
                                        <p:strVal val="visible"/>
                                      </p:to>
                                    </p:set>
                                    <p:anim calcmode="lin" valueType="num">
                                      <p:cBhvr>
                                        <p:cTn id="17" dur="500" fill="hold"/>
                                        <p:tgtEl>
                                          <p:spTgt spid="56384"/>
                                        </p:tgtEl>
                                        <p:attrNameLst>
                                          <p:attrName>ppt_w</p:attrName>
                                        </p:attrNameLst>
                                      </p:cBhvr>
                                      <p:tavLst>
                                        <p:tav tm="0">
                                          <p:val>
                                            <p:strVal val="2/3*#ppt_w"/>
                                          </p:val>
                                        </p:tav>
                                        <p:tav tm="100000">
                                          <p:val>
                                            <p:strVal val="#ppt_w"/>
                                          </p:val>
                                        </p:tav>
                                      </p:tavLst>
                                    </p:anim>
                                    <p:anim calcmode="lin" valueType="num">
                                      <p:cBhvr>
                                        <p:cTn id="18" dur="500" fill="hold"/>
                                        <p:tgtEl>
                                          <p:spTgt spid="56384"/>
                                        </p:tgtEl>
                                        <p:attrNameLst>
                                          <p:attrName>ppt_h</p:attrName>
                                        </p:attrNameLst>
                                      </p:cBhvr>
                                      <p:tavLst>
                                        <p:tav tm="0">
                                          <p:val>
                                            <p:strVal val="2/3*#ppt_h"/>
                                          </p:val>
                                        </p:tav>
                                        <p:tav tm="100000">
                                          <p:val>
                                            <p:strVal val="#ppt_h"/>
                                          </p:val>
                                        </p:tav>
                                      </p:tavLst>
                                    </p:anim>
                                  </p:childTnLst>
                                </p:cTn>
                              </p:par>
                            </p:childTnLst>
                          </p:cTn>
                        </p:par>
                        <p:par>
                          <p:cTn id="19" fill="hold">
                            <p:stCondLst>
                              <p:cond delay="1500"/>
                            </p:stCondLst>
                            <p:childTnLst>
                              <p:par>
                                <p:cTn id="20" presetID="17" presetClass="entr" presetSubtype="4" fill="hold" grpId="0" nodeType="afterEffect">
                                  <p:stCondLst>
                                    <p:cond delay="0"/>
                                  </p:stCondLst>
                                  <p:childTnLst>
                                    <p:set>
                                      <p:cBhvr>
                                        <p:cTn id="21" dur="1" fill="hold">
                                          <p:stCondLst>
                                            <p:cond delay="0"/>
                                          </p:stCondLst>
                                        </p:cTn>
                                        <p:tgtEl>
                                          <p:spTgt spid="56364"/>
                                        </p:tgtEl>
                                        <p:attrNameLst>
                                          <p:attrName>style.visibility</p:attrName>
                                        </p:attrNameLst>
                                      </p:cBhvr>
                                      <p:to>
                                        <p:strVal val="visible"/>
                                      </p:to>
                                    </p:set>
                                    <p:anim calcmode="lin" valueType="num">
                                      <p:cBhvr>
                                        <p:cTn id="22" dur="500" fill="hold"/>
                                        <p:tgtEl>
                                          <p:spTgt spid="56364"/>
                                        </p:tgtEl>
                                        <p:attrNameLst>
                                          <p:attrName>ppt_x</p:attrName>
                                        </p:attrNameLst>
                                      </p:cBhvr>
                                      <p:tavLst>
                                        <p:tav tm="0">
                                          <p:val>
                                            <p:strVal val="#ppt_x"/>
                                          </p:val>
                                        </p:tav>
                                        <p:tav tm="100000">
                                          <p:val>
                                            <p:strVal val="#ppt_x"/>
                                          </p:val>
                                        </p:tav>
                                      </p:tavLst>
                                    </p:anim>
                                    <p:anim calcmode="lin" valueType="num">
                                      <p:cBhvr>
                                        <p:cTn id="23" dur="500" fill="hold"/>
                                        <p:tgtEl>
                                          <p:spTgt spid="56364"/>
                                        </p:tgtEl>
                                        <p:attrNameLst>
                                          <p:attrName>ppt_y</p:attrName>
                                        </p:attrNameLst>
                                      </p:cBhvr>
                                      <p:tavLst>
                                        <p:tav tm="0">
                                          <p:val>
                                            <p:strVal val="#ppt_y+#ppt_h/2"/>
                                          </p:val>
                                        </p:tav>
                                        <p:tav tm="100000">
                                          <p:val>
                                            <p:strVal val="#ppt_y"/>
                                          </p:val>
                                        </p:tav>
                                      </p:tavLst>
                                    </p:anim>
                                    <p:anim calcmode="lin" valueType="num">
                                      <p:cBhvr>
                                        <p:cTn id="24" dur="500" fill="hold"/>
                                        <p:tgtEl>
                                          <p:spTgt spid="56364"/>
                                        </p:tgtEl>
                                        <p:attrNameLst>
                                          <p:attrName>ppt_w</p:attrName>
                                        </p:attrNameLst>
                                      </p:cBhvr>
                                      <p:tavLst>
                                        <p:tav tm="0">
                                          <p:val>
                                            <p:strVal val="#ppt_w"/>
                                          </p:val>
                                        </p:tav>
                                        <p:tav tm="100000">
                                          <p:val>
                                            <p:strVal val="#ppt_w"/>
                                          </p:val>
                                        </p:tav>
                                      </p:tavLst>
                                    </p:anim>
                                    <p:anim calcmode="lin" valueType="num">
                                      <p:cBhvr>
                                        <p:cTn id="25" dur="500" fill="hold"/>
                                        <p:tgtEl>
                                          <p:spTgt spid="5636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272" fill="hold" grpId="0" nodeType="afterEffect">
                                  <p:stCondLst>
                                    <p:cond delay="0"/>
                                  </p:stCondLst>
                                  <p:childTnLst>
                                    <p:set>
                                      <p:cBhvr>
                                        <p:cTn id="28" dur="1" fill="hold">
                                          <p:stCondLst>
                                            <p:cond delay="0"/>
                                          </p:stCondLst>
                                        </p:cTn>
                                        <p:tgtEl>
                                          <p:spTgt spid="56385"/>
                                        </p:tgtEl>
                                        <p:attrNameLst>
                                          <p:attrName>style.visibility</p:attrName>
                                        </p:attrNameLst>
                                      </p:cBhvr>
                                      <p:to>
                                        <p:strVal val="visible"/>
                                      </p:to>
                                    </p:set>
                                    <p:anim calcmode="lin" valueType="num">
                                      <p:cBhvr>
                                        <p:cTn id="29" dur="500" fill="hold"/>
                                        <p:tgtEl>
                                          <p:spTgt spid="56385"/>
                                        </p:tgtEl>
                                        <p:attrNameLst>
                                          <p:attrName>ppt_w</p:attrName>
                                        </p:attrNameLst>
                                      </p:cBhvr>
                                      <p:tavLst>
                                        <p:tav tm="0">
                                          <p:val>
                                            <p:strVal val="2/3*#ppt_w"/>
                                          </p:val>
                                        </p:tav>
                                        <p:tav tm="100000">
                                          <p:val>
                                            <p:strVal val="#ppt_w"/>
                                          </p:val>
                                        </p:tav>
                                      </p:tavLst>
                                    </p:anim>
                                    <p:anim calcmode="lin" valueType="num">
                                      <p:cBhvr>
                                        <p:cTn id="30" dur="500" fill="hold"/>
                                        <p:tgtEl>
                                          <p:spTgt spid="56385"/>
                                        </p:tgtEl>
                                        <p:attrNameLst>
                                          <p:attrName>ppt_h</p:attrName>
                                        </p:attrNameLst>
                                      </p:cBhvr>
                                      <p:tavLst>
                                        <p:tav tm="0">
                                          <p:val>
                                            <p:strVal val="2/3*#ppt_h"/>
                                          </p:val>
                                        </p:tav>
                                        <p:tav tm="100000">
                                          <p:val>
                                            <p:strVal val="#ppt_h"/>
                                          </p:val>
                                        </p:tav>
                                      </p:tavLst>
                                    </p:anim>
                                  </p:childTnLst>
                                </p:cTn>
                              </p:par>
                            </p:childTnLst>
                          </p:cTn>
                        </p:par>
                        <p:par>
                          <p:cTn id="31" fill="hold">
                            <p:stCondLst>
                              <p:cond delay="2500"/>
                            </p:stCondLst>
                            <p:childTnLst>
                              <p:par>
                                <p:cTn id="32" presetID="23" presetClass="entr" presetSubtype="272" fill="hold" grpId="0" nodeType="afterEffect">
                                  <p:stCondLst>
                                    <p:cond delay="0"/>
                                  </p:stCondLst>
                                  <p:childTnLst>
                                    <p:set>
                                      <p:cBhvr>
                                        <p:cTn id="33" dur="1" fill="hold">
                                          <p:stCondLst>
                                            <p:cond delay="0"/>
                                          </p:stCondLst>
                                        </p:cTn>
                                        <p:tgtEl>
                                          <p:spTgt spid="56383"/>
                                        </p:tgtEl>
                                        <p:attrNameLst>
                                          <p:attrName>style.visibility</p:attrName>
                                        </p:attrNameLst>
                                      </p:cBhvr>
                                      <p:to>
                                        <p:strVal val="visible"/>
                                      </p:to>
                                    </p:set>
                                    <p:anim calcmode="lin" valueType="num">
                                      <p:cBhvr>
                                        <p:cTn id="34" dur="500" fill="hold"/>
                                        <p:tgtEl>
                                          <p:spTgt spid="56383"/>
                                        </p:tgtEl>
                                        <p:attrNameLst>
                                          <p:attrName>ppt_w</p:attrName>
                                        </p:attrNameLst>
                                      </p:cBhvr>
                                      <p:tavLst>
                                        <p:tav tm="0">
                                          <p:val>
                                            <p:strVal val="2/3*#ppt_w"/>
                                          </p:val>
                                        </p:tav>
                                        <p:tav tm="100000">
                                          <p:val>
                                            <p:strVal val="#ppt_w"/>
                                          </p:val>
                                        </p:tav>
                                      </p:tavLst>
                                    </p:anim>
                                    <p:anim calcmode="lin" valueType="num">
                                      <p:cBhvr>
                                        <p:cTn id="35" dur="500" fill="hold"/>
                                        <p:tgtEl>
                                          <p:spTgt spid="56383"/>
                                        </p:tgtEl>
                                        <p:attrNameLst>
                                          <p:attrName>ppt_h</p:attrName>
                                        </p:attrNameLst>
                                      </p:cBhvr>
                                      <p:tavLst>
                                        <p:tav tm="0">
                                          <p:val>
                                            <p:strVal val="2/3*#ppt_h"/>
                                          </p:val>
                                        </p:tav>
                                        <p:tav tm="100000">
                                          <p:val>
                                            <p:strVal val="#ppt_h"/>
                                          </p:val>
                                        </p:tav>
                                      </p:tavLst>
                                    </p:anim>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2/3*#ppt_w"/>
                                          </p:val>
                                        </p:tav>
                                        <p:tav tm="100000">
                                          <p:val>
                                            <p:strVal val="#ppt_w"/>
                                          </p:val>
                                        </p:tav>
                                      </p:tavLst>
                                    </p:anim>
                                    <p:anim calcmode="lin" valueType="num">
                                      <p:cBhvr>
                                        <p:cTn id="40" dur="500" fill="hold"/>
                                        <p:tgtEl>
                                          <p:spTgt spid="4"/>
                                        </p:tgtEl>
                                        <p:attrNameLst>
                                          <p:attrName>ppt_h</p:attrName>
                                        </p:attrNameLst>
                                      </p:cBhvr>
                                      <p:tavLst>
                                        <p:tav tm="0">
                                          <p:val>
                                            <p:strVal val="2/3*#ppt_h"/>
                                          </p:val>
                                        </p:tav>
                                        <p:tav tm="100000">
                                          <p:val>
                                            <p:strVal val="#ppt_h"/>
                                          </p:val>
                                        </p:tav>
                                      </p:tavLst>
                                    </p:anim>
                                  </p:childTnLst>
                                </p:cTn>
                              </p:par>
                            </p:childTnLst>
                          </p:cTn>
                        </p:par>
                        <p:par>
                          <p:cTn id="41" fill="hold">
                            <p:stCondLst>
                              <p:cond delay="3500"/>
                            </p:stCondLst>
                            <p:childTnLst>
                              <p:par>
                                <p:cTn id="42" presetID="1" presetClass="entr" presetSubtype="0" fill="hold" nodeType="afterEffect">
                                  <p:stCondLst>
                                    <p:cond delay="0"/>
                                  </p:stCondLst>
                                  <p:childTnLst>
                                    <p:set>
                                      <p:cBhvr>
                                        <p:cTn id="43" dur="1" fill="hold">
                                          <p:stCondLst>
                                            <p:cond delay="499"/>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type="lt">
                                    <p:tmAbs val="75"/>
                                  </p:iterate>
                                  <p:childTnLst>
                                    <p:set>
                                      <p:cBhvr>
                                        <p:cTn id="51" dur="1" fill="hold">
                                          <p:stCondLst>
                                            <p:cond delay="74"/>
                                          </p:stCondLst>
                                        </p:cTn>
                                        <p:tgtEl>
                                          <p:spTgt spid="5638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32" fill="hold" grpId="0" nodeType="clickEffect">
                                  <p:stCondLst>
                                    <p:cond delay="0"/>
                                  </p:stCondLst>
                                  <p:childTnLst>
                                    <p:set>
                                      <p:cBhvr>
                                        <p:cTn id="55" dur="1" fill="hold">
                                          <p:stCondLst>
                                            <p:cond delay="0"/>
                                          </p:stCondLst>
                                        </p:cTn>
                                        <p:tgtEl>
                                          <p:spTgt spid="56389"/>
                                        </p:tgtEl>
                                        <p:attrNameLst>
                                          <p:attrName>style.visibility</p:attrName>
                                        </p:attrNameLst>
                                      </p:cBhvr>
                                      <p:to>
                                        <p:strVal val="visible"/>
                                      </p:to>
                                    </p:set>
                                    <p:anim calcmode="lin" valueType="num">
                                      <p:cBhvr>
                                        <p:cTn id="56" dur="500" fill="hold"/>
                                        <p:tgtEl>
                                          <p:spTgt spid="56389"/>
                                        </p:tgtEl>
                                        <p:attrNameLst>
                                          <p:attrName>ppt_w</p:attrName>
                                        </p:attrNameLst>
                                      </p:cBhvr>
                                      <p:tavLst>
                                        <p:tav tm="0">
                                          <p:val>
                                            <p:strVal val="4*#ppt_w"/>
                                          </p:val>
                                        </p:tav>
                                        <p:tav tm="100000">
                                          <p:val>
                                            <p:strVal val="#ppt_w"/>
                                          </p:val>
                                        </p:tav>
                                      </p:tavLst>
                                    </p:anim>
                                    <p:anim calcmode="lin" valueType="num">
                                      <p:cBhvr>
                                        <p:cTn id="57" dur="500" fill="hold"/>
                                        <p:tgtEl>
                                          <p:spTgt spid="56389"/>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56389"/>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56394"/>
                                        </p:tgtEl>
                                        <p:attrNameLst>
                                          <p:attrName>style.visibility</p:attrName>
                                        </p:attrNameLst>
                                      </p:cBhvr>
                                      <p:to>
                                        <p:strVal val="visible"/>
                                      </p:to>
                                    </p:set>
                                    <p:anim calcmode="lin" valueType="num">
                                      <p:cBhvr>
                                        <p:cTn id="62" dur="500" fill="hold"/>
                                        <p:tgtEl>
                                          <p:spTgt spid="56394"/>
                                        </p:tgtEl>
                                        <p:attrNameLst>
                                          <p:attrName>ppt_w</p:attrName>
                                        </p:attrNameLst>
                                      </p:cBhvr>
                                      <p:tavLst>
                                        <p:tav tm="0">
                                          <p:val>
                                            <p:fltVal val="0"/>
                                          </p:val>
                                        </p:tav>
                                        <p:tav tm="100000">
                                          <p:val>
                                            <p:strVal val="#ppt_w"/>
                                          </p:val>
                                        </p:tav>
                                      </p:tavLst>
                                    </p:anim>
                                    <p:anim calcmode="lin" valueType="num">
                                      <p:cBhvr>
                                        <p:cTn id="63" dur="500" fill="hold"/>
                                        <p:tgtEl>
                                          <p:spTgt spid="56394"/>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2" fill="hold" grpId="0" nodeType="clickEffect">
                                  <p:stCondLst>
                                    <p:cond delay="0"/>
                                  </p:stCondLst>
                                  <p:childTnLst>
                                    <p:set>
                                      <p:cBhvr>
                                        <p:cTn id="67" dur="1" fill="hold">
                                          <p:stCondLst>
                                            <p:cond delay="0"/>
                                          </p:stCondLst>
                                        </p:cTn>
                                        <p:tgtEl>
                                          <p:spTgt spid="56398"/>
                                        </p:tgtEl>
                                        <p:attrNameLst>
                                          <p:attrName>style.visibility</p:attrName>
                                        </p:attrNameLst>
                                      </p:cBhvr>
                                      <p:to>
                                        <p:strVal val="visible"/>
                                      </p:to>
                                    </p:set>
                                    <p:anim calcmode="lin" valueType="num">
                                      <p:cBhvr>
                                        <p:cTn id="68" dur="500" fill="hold"/>
                                        <p:tgtEl>
                                          <p:spTgt spid="56398"/>
                                        </p:tgtEl>
                                        <p:attrNameLst>
                                          <p:attrName>ppt_x</p:attrName>
                                        </p:attrNameLst>
                                      </p:cBhvr>
                                      <p:tavLst>
                                        <p:tav tm="0">
                                          <p:val>
                                            <p:strVal val="#ppt_x+#ppt_w/2"/>
                                          </p:val>
                                        </p:tav>
                                        <p:tav tm="100000">
                                          <p:val>
                                            <p:strVal val="#ppt_x"/>
                                          </p:val>
                                        </p:tav>
                                      </p:tavLst>
                                    </p:anim>
                                    <p:anim calcmode="lin" valueType="num">
                                      <p:cBhvr>
                                        <p:cTn id="69" dur="500" fill="hold"/>
                                        <p:tgtEl>
                                          <p:spTgt spid="56398"/>
                                        </p:tgtEl>
                                        <p:attrNameLst>
                                          <p:attrName>ppt_y</p:attrName>
                                        </p:attrNameLst>
                                      </p:cBhvr>
                                      <p:tavLst>
                                        <p:tav tm="0">
                                          <p:val>
                                            <p:strVal val="#ppt_y"/>
                                          </p:val>
                                        </p:tav>
                                        <p:tav tm="100000">
                                          <p:val>
                                            <p:strVal val="#ppt_y"/>
                                          </p:val>
                                        </p:tav>
                                      </p:tavLst>
                                    </p:anim>
                                    <p:anim calcmode="lin" valueType="num">
                                      <p:cBhvr>
                                        <p:cTn id="70" dur="500" fill="hold"/>
                                        <p:tgtEl>
                                          <p:spTgt spid="56398"/>
                                        </p:tgtEl>
                                        <p:attrNameLst>
                                          <p:attrName>ppt_w</p:attrName>
                                        </p:attrNameLst>
                                      </p:cBhvr>
                                      <p:tavLst>
                                        <p:tav tm="0">
                                          <p:val>
                                            <p:fltVal val="0"/>
                                          </p:val>
                                        </p:tav>
                                        <p:tav tm="100000">
                                          <p:val>
                                            <p:strVal val="#ppt_w"/>
                                          </p:val>
                                        </p:tav>
                                      </p:tavLst>
                                    </p:anim>
                                    <p:anim calcmode="lin" valueType="num">
                                      <p:cBhvr>
                                        <p:cTn id="71" dur="500" fill="hold"/>
                                        <p:tgtEl>
                                          <p:spTgt spid="5639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6398"/>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56325"/>
                                        </p:tgtEl>
                                        <p:attrNameLst>
                                          <p:attrName>style.visibility</p:attrName>
                                        </p:attrNameLst>
                                      </p:cBhvr>
                                      <p:to>
                                        <p:strVal val="visible"/>
                                      </p:to>
                                    </p:set>
                                    <p:anim calcmode="lin" valueType="num">
                                      <p:cBhvr>
                                        <p:cTn id="76" dur="500" fill="hold"/>
                                        <p:tgtEl>
                                          <p:spTgt spid="56325"/>
                                        </p:tgtEl>
                                        <p:attrNameLst>
                                          <p:attrName>ppt_w</p:attrName>
                                        </p:attrNameLst>
                                      </p:cBhvr>
                                      <p:tavLst>
                                        <p:tav tm="0">
                                          <p:val>
                                            <p:fltVal val="0"/>
                                          </p:val>
                                        </p:tav>
                                        <p:tav tm="100000">
                                          <p:val>
                                            <p:strVal val="#ppt_w"/>
                                          </p:val>
                                        </p:tav>
                                      </p:tavLst>
                                    </p:anim>
                                    <p:anim calcmode="lin" valueType="num">
                                      <p:cBhvr>
                                        <p:cTn id="77" dur="500" fill="hold"/>
                                        <p:tgtEl>
                                          <p:spTgt spid="56325"/>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iterate type="lt">
                                    <p:tmAbs val="75"/>
                                  </p:iterate>
                                  <p:childTnLst>
                                    <p:set>
                                      <p:cBhvr>
                                        <p:cTn id="81" dur="1" fill="hold">
                                          <p:stCondLst>
                                            <p:cond delay="74"/>
                                          </p:stCondLst>
                                        </p:cTn>
                                        <p:tgtEl>
                                          <p:spTgt spid="5638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3" presetClass="entr" presetSubtype="32" fill="hold" grpId="0" nodeType="clickEffect">
                                  <p:stCondLst>
                                    <p:cond delay="0"/>
                                  </p:stCondLst>
                                  <p:childTnLst>
                                    <p:set>
                                      <p:cBhvr>
                                        <p:cTn id="85" dur="1" fill="hold">
                                          <p:stCondLst>
                                            <p:cond delay="0"/>
                                          </p:stCondLst>
                                        </p:cTn>
                                        <p:tgtEl>
                                          <p:spTgt spid="56388"/>
                                        </p:tgtEl>
                                        <p:attrNameLst>
                                          <p:attrName>style.visibility</p:attrName>
                                        </p:attrNameLst>
                                      </p:cBhvr>
                                      <p:to>
                                        <p:strVal val="visible"/>
                                      </p:to>
                                    </p:set>
                                    <p:anim calcmode="lin" valueType="num">
                                      <p:cBhvr>
                                        <p:cTn id="86" dur="500" fill="hold"/>
                                        <p:tgtEl>
                                          <p:spTgt spid="56388"/>
                                        </p:tgtEl>
                                        <p:attrNameLst>
                                          <p:attrName>ppt_w</p:attrName>
                                        </p:attrNameLst>
                                      </p:cBhvr>
                                      <p:tavLst>
                                        <p:tav tm="0">
                                          <p:val>
                                            <p:strVal val="4*#ppt_w"/>
                                          </p:val>
                                        </p:tav>
                                        <p:tav tm="100000">
                                          <p:val>
                                            <p:strVal val="#ppt_w"/>
                                          </p:val>
                                        </p:tav>
                                      </p:tavLst>
                                    </p:anim>
                                    <p:anim calcmode="lin" valueType="num">
                                      <p:cBhvr>
                                        <p:cTn id="87" dur="500" fill="hold"/>
                                        <p:tgtEl>
                                          <p:spTgt spid="56388"/>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56388"/>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17" presetClass="entr" presetSubtype="1" fill="hold" grpId="0" nodeType="clickEffect">
                                  <p:stCondLst>
                                    <p:cond delay="0"/>
                                  </p:stCondLst>
                                  <p:childTnLst>
                                    <p:set>
                                      <p:cBhvr>
                                        <p:cTn id="91" dur="1" fill="hold">
                                          <p:stCondLst>
                                            <p:cond delay="0"/>
                                          </p:stCondLst>
                                        </p:cTn>
                                        <p:tgtEl>
                                          <p:spTgt spid="56402"/>
                                        </p:tgtEl>
                                        <p:attrNameLst>
                                          <p:attrName>style.visibility</p:attrName>
                                        </p:attrNameLst>
                                      </p:cBhvr>
                                      <p:to>
                                        <p:strVal val="visible"/>
                                      </p:to>
                                    </p:set>
                                    <p:anim calcmode="lin" valueType="num">
                                      <p:cBhvr>
                                        <p:cTn id="92" dur="500" fill="hold"/>
                                        <p:tgtEl>
                                          <p:spTgt spid="56402"/>
                                        </p:tgtEl>
                                        <p:attrNameLst>
                                          <p:attrName>ppt_x</p:attrName>
                                        </p:attrNameLst>
                                      </p:cBhvr>
                                      <p:tavLst>
                                        <p:tav tm="0">
                                          <p:val>
                                            <p:strVal val="#ppt_x"/>
                                          </p:val>
                                        </p:tav>
                                        <p:tav tm="100000">
                                          <p:val>
                                            <p:strVal val="#ppt_x"/>
                                          </p:val>
                                        </p:tav>
                                      </p:tavLst>
                                    </p:anim>
                                    <p:anim calcmode="lin" valueType="num">
                                      <p:cBhvr>
                                        <p:cTn id="93" dur="500" fill="hold"/>
                                        <p:tgtEl>
                                          <p:spTgt spid="56402"/>
                                        </p:tgtEl>
                                        <p:attrNameLst>
                                          <p:attrName>ppt_y</p:attrName>
                                        </p:attrNameLst>
                                      </p:cBhvr>
                                      <p:tavLst>
                                        <p:tav tm="0">
                                          <p:val>
                                            <p:strVal val="#ppt_y-#ppt_h/2"/>
                                          </p:val>
                                        </p:tav>
                                        <p:tav tm="100000">
                                          <p:val>
                                            <p:strVal val="#ppt_y"/>
                                          </p:val>
                                        </p:tav>
                                      </p:tavLst>
                                    </p:anim>
                                    <p:anim calcmode="lin" valueType="num">
                                      <p:cBhvr>
                                        <p:cTn id="94" dur="500" fill="hold"/>
                                        <p:tgtEl>
                                          <p:spTgt spid="56402"/>
                                        </p:tgtEl>
                                        <p:attrNameLst>
                                          <p:attrName>ppt_w</p:attrName>
                                        </p:attrNameLst>
                                      </p:cBhvr>
                                      <p:tavLst>
                                        <p:tav tm="0">
                                          <p:val>
                                            <p:strVal val="#ppt_w"/>
                                          </p:val>
                                        </p:tav>
                                        <p:tav tm="100000">
                                          <p:val>
                                            <p:strVal val="#ppt_w"/>
                                          </p:val>
                                        </p:tav>
                                      </p:tavLst>
                                    </p:anim>
                                    <p:anim calcmode="lin" valueType="num">
                                      <p:cBhvr>
                                        <p:cTn id="95" dur="500" fill="hold"/>
                                        <p:tgtEl>
                                          <p:spTgt spid="5640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6402"/>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23" presetClass="entr" presetSubtype="16" fill="hold" grpId="0" nodeType="clickEffect">
                                  <p:stCondLst>
                                    <p:cond delay="0"/>
                                  </p:stCondLst>
                                  <p:childTnLst>
                                    <p:set>
                                      <p:cBhvr>
                                        <p:cTn id="99" dur="1" fill="hold">
                                          <p:stCondLst>
                                            <p:cond delay="0"/>
                                          </p:stCondLst>
                                        </p:cTn>
                                        <p:tgtEl>
                                          <p:spTgt spid="56395"/>
                                        </p:tgtEl>
                                        <p:attrNameLst>
                                          <p:attrName>style.visibility</p:attrName>
                                        </p:attrNameLst>
                                      </p:cBhvr>
                                      <p:to>
                                        <p:strVal val="visible"/>
                                      </p:to>
                                    </p:set>
                                    <p:anim calcmode="lin" valueType="num">
                                      <p:cBhvr>
                                        <p:cTn id="100" dur="500" fill="hold"/>
                                        <p:tgtEl>
                                          <p:spTgt spid="56395"/>
                                        </p:tgtEl>
                                        <p:attrNameLst>
                                          <p:attrName>ppt_w</p:attrName>
                                        </p:attrNameLst>
                                      </p:cBhvr>
                                      <p:tavLst>
                                        <p:tav tm="0">
                                          <p:val>
                                            <p:fltVal val="0"/>
                                          </p:val>
                                        </p:tav>
                                        <p:tav tm="100000">
                                          <p:val>
                                            <p:strVal val="#ppt_w"/>
                                          </p:val>
                                        </p:tav>
                                      </p:tavLst>
                                    </p:anim>
                                    <p:anim calcmode="lin" valueType="num">
                                      <p:cBhvr>
                                        <p:cTn id="101" dur="500" fill="hold"/>
                                        <p:tgtEl>
                                          <p:spTgt spid="56395"/>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2" fill="hold" grpId="0" nodeType="clickEffect">
                                  <p:stCondLst>
                                    <p:cond delay="0"/>
                                  </p:stCondLst>
                                  <p:childTnLst>
                                    <p:set>
                                      <p:cBhvr>
                                        <p:cTn id="105" dur="1" fill="hold">
                                          <p:stCondLst>
                                            <p:cond delay="0"/>
                                          </p:stCondLst>
                                        </p:cTn>
                                        <p:tgtEl>
                                          <p:spTgt spid="56399"/>
                                        </p:tgtEl>
                                        <p:attrNameLst>
                                          <p:attrName>style.visibility</p:attrName>
                                        </p:attrNameLst>
                                      </p:cBhvr>
                                      <p:to>
                                        <p:strVal val="visible"/>
                                      </p:to>
                                    </p:set>
                                    <p:anim calcmode="lin" valueType="num">
                                      <p:cBhvr>
                                        <p:cTn id="106" dur="500" fill="hold"/>
                                        <p:tgtEl>
                                          <p:spTgt spid="56399"/>
                                        </p:tgtEl>
                                        <p:attrNameLst>
                                          <p:attrName>ppt_x</p:attrName>
                                        </p:attrNameLst>
                                      </p:cBhvr>
                                      <p:tavLst>
                                        <p:tav tm="0">
                                          <p:val>
                                            <p:strVal val="#ppt_x+#ppt_w/2"/>
                                          </p:val>
                                        </p:tav>
                                        <p:tav tm="100000">
                                          <p:val>
                                            <p:strVal val="#ppt_x"/>
                                          </p:val>
                                        </p:tav>
                                      </p:tavLst>
                                    </p:anim>
                                    <p:anim calcmode="lin" valueType="num">
                                      <p:cBhvr>
                                        <p:cTn id="107" dur="500" fill="hold"/>
                                        <p:tgtEl>
                                          <p:spTgt spid="56399"/>
                                        </p:tgtEl>
                                        <p:attrNameLst>
                                          <p:attrName>ppt_y</p:attrName>
                                        </p:attrNameLst>
                                      </p:cBhvr>
                                      <p:tavLst>
                                        <p:tav tm="0">
                                          <p:val>
                                            <p:strVal val="#ppt_y"/>
                                          </p:val>
                                        </p:tav>
                                        <p:tav tm="100000">
                                          <p:val>
                                            <p:strVal val="#ppt_y"/>
                                          </p:val>
                                        </p:tav>
                                      </p:tavLst>
                                    </p:anim>
                                    <p:anim calcmode="lin" valueType="num">
                                      <p:cBhvr>
                                        <p:cTn id="108" dur="500" fill="hold"/>
                                        <p:tgtEl>
                                          <p:spTgt spid="56399"/>
                                        </p:tgtEl>
                                        <p:attrNameLst>
                                          <p:attrName>ppt_w</p:attrName>
                                        </p:attrNameLst>
                                      </p:cBhvr>
                                      <p:tavLst>
                                        <p:tav tm="0">
                                          <p:val>
                                            <p:fltVal val="0"/>
                                          </p:val>
                                        </p:tav>
                                        <p:tav tm="100000">
                                          <p:val>
                                            <p:strVal val="#ppt_w"/>
                                          </p:val>
                                        </p:tav>
                                      </p:tavLst>
                                    </p:anim>
                                    <p:anim calcmode="lin" valueType="num">
                                      <p:cBhvr>
                                        <p:cTn id="109" dur="500" fill="hold"/>
                                        <p:tgtEl>
                                          <p:spTgt spid="5639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6399"/>
                                        </p:tgtEl>
                                        <p:attrNameLst>
                                          <p:attrName>style.visibility</p:attrName>
                                        </p:attrNameLst>
                                      </p:cBhvr>
                                      <p:to>
                                        <p:strVal val="hidden"/>
                                      </p:to>
                                    </p:set>
                                  </p:subTnLst>
                                </p:cTn>
                              </p:par>
                            </p:childTnLst>
                          </p:cTn>
                        </p:par>
                      </p:childTnLst>
                    </p:cTn>
                  </p:par>
                  <p:par>
                    <p:cTn id="110" fill="hold">
                      <p:stCondLst>
                        <p:cond delay="indefinite"/>
                      </p:stCondLst>
                      <p:childTnLst>
                        <p:par>
                          <p:cTn id="111" fill="hold">
                            <p:stCondLst>
                              <p:cond delay="0"/>
                            </p:stCondLst>
                            <p:childTnLst>
                              <p:par>
                                <p:cTn id="112" presetID="23" presetClass="entr" presetSubtype="272" fill="hold" grpId="0" nodeType="clickEffect">
                                  <p:stCondLst>
                                    <p:cond delay="0"/>
                                  </p:stCondLst>
                                  <p:childTnLst>
                                    <p:set>
                                      <p:cBhvr>
                                        <p:cTn id="113" dur="1" fill="hold">
                                          <p:stCondLst>
                                            <p:cond delay="0"/>
                                          </p:stCondLst>
                                        </p:cTn>
                                        <p:tgtEl>
                                          <p:spTgt spid="56324"/>
                                        </p:tgtEl>
                                        <p:attrNameLst>
                                          <p:attrName>style.visibility</p:attrName>
                                        </p:attrNameLst>
                                      </p:cBhvr>
                                      <p:to>
                                        <p:strVal val="visible"/>
                                      </p:to>
                                    </p:set>
                                    <p:anim calcmode="lin" valueType="num">
                                      <p:cBhvr>
                                        <p:cTn id="114" dur="500" fill="hold"/>
                                        <p:tgtEl>
                                          <p:spTgt spid="56324"/>
                                        </p:tgtEl>
                                        <p:attrNameLst>
                                          <p:attrName>ppt_w</p:attrName>
                                        </p:attrNameLst>
                                      </p:cBhvr>
                                      <p:tavLst>
                                        <p:tav tm="0">
                                          <p:val>
                                            <p:strVal val="2/3*#ppt_w"/>
                                          </p:val>
                                        </p:tav>
                                        <p:tav tm="100000">
                                          <p:val>
                                            <p:strVal val="#ppt_w"/>
                                          </p:val>
                                        </p:tav>
                                      </p:tavLst>
                                    </p:anim>
                                    <p:anim calcmode="lin" valueType="num">
                                      <p:cBhvr>
                                        <p:cTn id="115" dur="500" fill="hold"/>
                                        <p:tgtEl>
                                          <p:spTgt spid="56324"/>
                                        </p:tgtEl>
                                        <p:attrNameLst>
                                          <p:attrName>ppt_h</p:attrName>
                                        </p:attrNameLst>
                                      </p:cBhvr>
                                      <p:tavLst>
                                        <p:tav tm="0">
                                          <p:val>
                                            <p:strVal val="2/3*#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7" presetClass="entr" presetSubtype="4" fill="hold" grpId="0" nodeType="clickEffect">
                                  <p:stCondLst>
                                    <p:cond delay="0"/>
                                  </p:stCondLst>
                                  <p:childTnLst>
                                    <p:set>
                                      <p:cBhvr>
                                        <p:cTn id="119" dur="1" fill="hold">
                                          <p:stCondLst>
                                            <p:cond delay="0"/>
                                          </p:stCondLst>
                                        </p:cTn>
                                        <p:tgtEl>
                                          <p:spTgt spid="56400"/>
                                        </p:tgtEl>
                                        <p:attrNameLst>
                                          <p:attrName>style.visibility</p:attrName>
                                        </p:attrNameLst>
                                      </p:cBhvr>
                                      <p:to>
                                        <p:strVal val="visible"/>
                                      </p:to>
                                    </p:set>
                                    <p:anim calcmode="lin" valueType="num">
                                      <p:cBhvr>
                                        <p:cTn id="120" dur="500" fill="hold"/>
                                        <p:tgtEl>
                                          <p:spTgt spid="56400"/>
                                        </p:tgtEl>
                                        <p:attrNameLst>
                                          <p:attrName>ppt_x</p:attrName>
                                        </p:attrNameLst>
                                      </p:cBhvr>
                                      <p:tavLst>
                                        <p:tav tm="0">
                                          <p:val>
                                            <p:strVal val="#ppt_x"/>
                                          </p:val>
                                        </p:tav>
                                        <p:tav tm="100000">
                                          <p:val>
                                            <p:strVal val="#ppt_x"/>
                                          </p:val>
                                        </p:tav>
                                      </p:tavLst>
                                    </p:anim>
                                    <p:anim calcmode="lin" valueType="num">
                                      <p:cBhvr>
                                        <p:cTn id="121" dur="500" fill="hold"/>
                                        <p:tgtEl>
                                          <p:spTgt spid="56400"/>
                                        </p:tgtEl>
                                        <p:attrNameLst>
                                          <p:attrName>ppt_y</p:attrName>
                                        </p:attrNameLst>
                                      </p:cBhvr>
                                      <p:tavLst>
                                        <p:tav tm="0">
                                          <p:val>
                                            <p:strVal val="#ppt_y+#ppt_h/2"/>
                                          </p:val>
                                        </p:tav>
                                        <p:tav tm="100000">
                                          <p:val>
                                            <p:strVal val="#ppt_y"/>
                                          </p:val>
                                        </p:tav>
                                      </p:tavLst>
                                    </p:anim>
                                    <p:anim calcmode="lin" valueType="num">
                                      <p:cBhvr>
                                        <p:cTn id="122" dur="500" fill="hold"/>
                                        <p:tgtEl>
                                          <p:spTgt spid="56400"/>
                                        </p:tgtEl>
                                        <p:attrNameLst>
                                          <p:attrName>ppt_w</p:attrName>
                                        </p:attrNameLst>
                                      </p:cBhvr>
                                      <p:tavLst>
                                        <p:tav tm="0">
                                          <p:val>
                                            <p:strVal val="#ppt_w"/>
                                          </p:val>
                                        </p:tav>
                                        <p:tav tm="100000">
                                          <p:val>
                                            <p:strVal val="#ppt_w"/>
                                          </p:val>
                                        </p:tav>
                                      </p:tavLst>
                                    </p:anim>
                                    <p:anim calcmode="lin" valueType="num">
                                      <p:cBhvr>
                                        <p:cTn id="123" dur="500" fill="hold"/>
                                        <p:tgtEl>
                                          <p:spTgt spid="5640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6400"/>
                                        </p:tgtEl>
                                        <p:attrNameLst>
                                          <p:attrName>style.visibility</p:attrName>
                                        </p:attrNameLst>
                                      </p:cBhvr>
                                      <p:to>
                                        <p:strVal val="hidden"/>
                                      </p:to>
                                    </p:set>
                                  </p:subTnLst>
                                </p:cTn>
                              </p:par>
                            </p:childTnLst>
                          </p:cTn>
                        </p:par>
                      </p:childTnLst>
                    </p:cTn>
                  </p:par>
                  <p:par>
                    <p:cTn id="124" fill="hold">
                      <p:stCondLst>
                        <p:cond delay="indefinite"/>
                      </p:stCondLst>
                      <p:childTnLst>
                        <p:par>
                          <p:cTn id="125" fill="hold">
                            <p:stCondLst>
                              <p:cond delay="0"/>
                            </p:stCondLst>
                            <p:childTnLst>
                              <p:par>
                                <p:cTn id="126" presetID="23" presetClass="entr" presetSubtype="16" fill="hold" grpId="0" nodeType="clickEffect">
                                  <p:stCondLst>
                                    <p:cond delay="0"/>
                                  </p:stCondLst>
                                  <p:childTnLst>
                                    <p:set>
                                      <p:cBhvr>
                                        <p:cTn id="127" dur="1" fill="hold">
                                          <p:stCondLst>
                                            <p:cond delay="0"/>
                                          </p:stCondLst>
                                        </p:cTn>
                                        <p:tgtEl>
                                          <p:spTgt spid="56396"/>
                                        </p:tgtEl>
                                        <p:attrNameLst>
                                          <p:attrName>style.visibility</p:attrName>
                                        </p:attrNameLst>
                                      </p:cBhvr>
                                      <p:to>
                                        <p:strVal val="visible"/>
                                      </p:to>
                                    </p:set>
                                    <p:anim calcmode="lin" valueType="num">
                                      <p:cBhvr>
                                        <p:cTn id="128" dur="500" fill="hold"/>
                                        <p:tgtEl>
                                          <p:spTgt spid="56396"/>
                                        </p:tgtEl>
                                        <p:attrNameLst>
                                          <p:attrName>ppt_w</p:attrName>
                                        </p:attrNameLst>
                                      </p:cBhvr>
                                      <p:tavLst>
                                        <p:tav tm="0">
                                          <p:val>
                                            <p:fltVal val="0"/>
                                          </p:val>
                                        </p:tav>
                                        <p:tav tm="100000">
                                          <p:val>
                                            <p:strVal val="#ppt_w"/>
                                          </p:val>
                                        </p:tav>
                                      </p:tavLst>
                                    </p:anim>
                                    <p:anim calcmode="lin" valueType="num">
                                      <p:cBhvr>
                                        <p:cTn id="129" dur="500" fill="hold"/>
                                        <p:tgtEl>
                                          <p:spTgt spid="56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P spid="56325" grpId="0" autoUpdateAnimBg="0"/>
      <p:bldP spid="56364" grpId="0" animBg="1"/>
      <p:bldP spid="56365" grpId="0" animBg="1"/>
      <p:bldP spid="56383" grpId="0" animBg="1"/>
      <p:bldP spid="56384" grpId="0" animBg="1"/>
      <p:bldP spid="56385" grpId="0" animBg="1"/>
      <p:bldP spid="56386" grpId="0" autoUpdateAnimBg="0"/>
      <p:bldP spid="56387" grpId="0" autoUpdateAnimBg="0"/>
      <p:bldP spid="56388" grpId="0" autoUpdateAnimBg="0"/>
      <p:bldP spid="56389" grpId="0" autoUpdateAnimBg="0"/>
      <p:bldP spid="56394" grpId="0" animBg="1"/>
      <p:bldP spid="56395" grpId="0" animBg="1"/>
      <p:bldP spid="56396" grpId="0" animBg="1"/>
      <p:bldP spid="56398" grpId="0" animBg="1"/>
      <p:bldP spid="56399" grpId="0" animBg="1"/>
      <p:bldP spid="56400" grpId="0" animBg="1"/>
      <p:bldP spid="564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flipV="1">
            <a:off x="4211638" y="4797425"/>
            <a:ext cx="2520950" cy="719138"/>
          </a:xfrm>
          <a:prstGeom prst="line">
            <a:avLst/>
          </a:prstGeom>
          <a:noFill/>
          <a:ln w="76200">
            <a:solidFill>
              <a:srgbClr val="003300"/>
            </a:solidFill>
            <a:round/>
            <a:headEnd/>
            <a:tailEnd/>
          </a:ln>
          <a:effectLst/>
        </p:spPr>
        <p:txBody>
          <a:bodyPr/>
          <a:lstStyle/>
          <a:p>
            <a:endParaRPr lang="ru-RU"/>
          </a:p>
        </p:txBody>
      </p:sp>
      <p:sp>
        <p:nvSpPr>
          <p:cNvPr id="48131" name="Line 3"/>
          <p:cNvSpPr>
            <a:spLocks noChangeShapeType="1"/>
          </p:cNvSpPr>
          <p:nvPr/>
        </p:nvSpPr>
        <p:spPr bwMode="auto">
          <a:xfrm flipH="1" flipV="1">
            <a:off x="5292725" y="2636838"/>
            <a:ext cx="1439863" cy="2160587"/>
          </a:xfrm>
          <a:prstGeom prst="line">
            <a:avLst/>
          </a:prstGeom>
          <a:noFill/>
          <a:ln w="76200">
            <a:solidFill>
              <a:srgbClr val="003300"/>
            </a:solidFill>
            <a:round/>
            <a:headEnd/>
            <a:tailEnd/>
          </a:ln>
          <a:effectLst/>
        </p:spPr>
        <p:txBody>
          <a:bodyPr/>
          <a:lstStyle/>
          <a:p>
            <a:endParaRPr lang="ru-RU"/>
          </a:p>
        </p:txBody>
      </p:sp>
      <p:sp>
        <p:nvSpPr>
          <p:cNvPr id="48132" name="Freeform 4"/>
          <p:cNvSpPr>
            <a:spLocks/>
          </p:cNvSpPr>
          <p:nvPr/>
        </p:nvSpPr>
        <p:spPr bwMode="auto">
          <a:xfrm>
            <a:off x="4200525" y="2636838"/>
            <a:ext cx="1092200" cy="2859087"/>
          </a:xfrm>
          <a:custGeom>
            <a:avLst/>
            <a:gdLst/>
            <a:ahLst/>
            <a:cxnLst>
              <a:cxn ang="0">
                <a:pos x="688" y="0"/>
              </a:cxn>
              <a:cxn ang="0">
                <a:pos x="0" y="1801"/>
              </a:cxn>
            </a:cxnLst>
            <a:rect l="0" t="0" r="r" b="b"/>
            <a:pathLst>
              <a:path w="688" h="1801">
                <a:moveTo>
                  <a:pt x="688" y="0"/>
                </a:moveTo>
                <a:lnTo>
                  <a:pt x="0" y="1801"/>
                </a:lnTo>
              </a:path>
            </a:pathLst>
          </a:custGeom>
          <a:noFill/>
          <a:ln w="76200" cmpd="sng">
            <a:solidFill>
              <a:srgbClr val="003300"/>
            </a:solidFill>
            <a:round/>
            <a:headEnd type="none" w="med" len="med"/>
            <a:tailEnd type="none" w="med" len="med"/>
          </a:ln>
          <a:effectLst/>
        </p:spPr>
        <p:txBody>
          <a:bodyPr/>
          <a:lstStyle/>
          <a:p>
            <a:endParaRPr lang="ru-RU"/>
          </a:p>
        </p:txBody>
      </p:sp>
      <p:sp>
        <p:nvSpPr>
          <p:cNvPr id="48133" name="Freeform 5"/>
          <p:cNvSpPr>
            <a:spLocks/>
          </p:cNvSpPr>
          <p:nvPr/>
        </p:nvSpPr>
        <p:spPr bwMode="auto">
          <a:xfrm>
            <a:off x="1258888" y="2636838"/>
            <a:ext cx="2520950" cy="2879725"/>
          </a:xfrm>
          <a:custGeom>
            <a:avLst/>
            <a:gdLst/>
            <a:ahLst/>
            <a:cxnLst>
              <a:cxn ang="0">
                <a:pos x="726" y="0"/>
              </a:cxn>
              <a:cxn ang="0">
                <a:pos x="0" y="1814"/>
              </a:cxn>
              <a:cxn ang="0">
                <a:pos x="1588" y="1361"/>
              </a:cxn>
              <a:cxn ang="0">
                <a:pos x="726" y="0"/>
              </a:cxn>
            </a:cxnLst>
            <a:rect l="0" t="0" r="r" b="b"/>
            <a:pathLst>
              <a:path w="1588" h="1814">
                <a:moveTo>
                  <a:pt x="726" y="0"/>
                </a:moveTo>
                <a:lnTo>
                  <a:pt x="0" y="1814"/>
                </a:lnTo>
                <a:lnTo>
                  <a:pt x="1588" y="1361"/>
                </a:lnTo>
                <a:lnTo>
                  <a:pt x="726" y="0"/>
                </a:lnTo>
                <a:close/>
              </a:path>
            </a:pathLst>
          </a:custGeom>
          <a:solidFill>
            <a:srgbClr val="006600">
              <a:alpha val="41000"/>
            </a:srgbClr>
          </a:solidFill>
          <a:ln w="76200" cmpd="sng">
            <a:solidFill>
              <a:srgbClr val="003300"/>
            </a:solidFill>
            <a:round/>
            <a:headEnd/>
            <a:tailEnd/>
          </a:ln>
          <a:effectLst/>
        </p:spPr>
        <p:txBody>
          <a:bodyPr/>
          <a:lstStyle/>
          <a:p>
            <a:endParaRPr lang="ru-RU"/>
          </a:p>
        </p:txBody>
      </p:sp>
      <p:sp>
        <p:nvSpPr>
          <p:cNvPr id="48134" name="Line 6"/>
          <p:cNvSpPr>
            <a:spLocks noChangeShapeType="1"/>
          </p:cNvSpPr>
          <p:nvPr/>
        </p:nvSpPr>
        <p:spPr bwMode="auto">
          <a:xfrm>
            <a:off x="2411413" y="1196975"/>
            <a:ext cx="2881312" cy="0"/>
          </a:xfrm>
          <a:prstGeom prst="line">
            <a:avLst/>
          </a:prstGeom>
          <a:noFill/>
          <a:ln w="76200">
            <a:solidFill>
              <a:schemeClr val="tx1"/>
            </a:solidFill>
            <a:round/>
            <a:headEnd/>
            <a:tailEnd type="triangle" w="med" len="med"/>
          </a:ln>
          <a:effectLst/>
        </p:spPr>
        <p:txBody>
          <a:bodyPr/>
          <a:lstStyle/>
          <a:p>
            <a:endParaRPr lang="ru-RU"/>
          </a:p>
        </p:txBody>
      </p:sp>
      <p:sp>
        <p:nvSpPr>
          <p:cNvPr id="48135" name="Line 7"/>
          <p:cNvSpPr>
            <a:spLocks noChangeShapeType="1"/>
          </p:cNvSpPr>
          <p:nvPr/>
        </p:nvSpPr>
        <p:spPr bwMode="auto">
          <a:xfrm>
            <a:off x="2411413" y="1196975"/>
            <a:ext cx="2881312" cy="0"/>
          </a:xfrm>
          <a:prstGeom prst="line">
            <a:avLst/>
          </a:prstGeom>
          <a:noFill/>
          <a:ln w="76200">
            <a:solidFill>
              <a:srgbClr val="000066"/>
            </a:solidFill>
            <a:round/>
            <a:headEnd/>
            <a:tailEnd type="triangle" w="med" len="med"/>
          </a:ln>
          <a:effectLst/>
        </p:spPr>
        <p:txBody>
          <a:bodyPr/>
          <a:lstStyle/>
          <a:p>
            <a:endParaRPr lang="ru-RU"/>
          </a:p>
        </p:txBody>
      </p:sp>
      <p:sp>
        <p:nvSpPr>
          <p:cNvPr id="48136" name="Line 8"/>
          <p:cNvSpPr>
            <a:spLocks noChangeShapeType="1"/>
          </p:cNvSpPr>
          <p:nvPr/>
        </p:nvSpPr>
        <p:spPr bwMode="auto">
          <a:xfrm>
            <a:off x="2411413" y="2636838"/>
            <a:ext cx="2881312" cy="0"/>
          </a:xfrm>
          <a:prstGeom prst="line">
            <a:avLst/>
          </a:prstGeom>
          <a:noFill/>
          <a:ln w="76200">
            <a:solidFill>
              <a:srgbClr val="000066"/>
            </a:solidFill>
            <a:round/>
            <a:headEnd/>
            <a:tailEnd type="triangle" w="med" len="med"/>
          </a:ln>
          <a:effectLst/>
        </p:spPr>
        <p:txBody>
          <a:bodyPr/>
          <a:lstStyle/>
          <a:p>
            <a:endParaRPr lang="ru-RU"/>
          </a:p>
        </p:txBody>
      </p:sp>
      <p:sp>
        <p:nvSpPr>
          <p:cNvPr id="48137" name="Line 9"/>
          <p:cNvSpPr>
            <a:spLocks noChangeShapeType="1"/>
          </p:cNvSpPr>
          <p:nvPr/>
        </p:nvSpPr>
        <p:spPr bwMode="auto">
          <a:xfrm>
            <a:off x="1258888" y="5516563"/>
            <a:ext cx="2881312" cy="0"/>
          </a:xfrm>
          <a:prstGeom prst="line">
            <a:avLst/>
          </a:prstGeom>
          <a:noFill/>
          <a:ln w="76200">
            <a:solidFill>
              <a:srgbClr val="000066"/>
            </a:solidFill>
            <a:round/>
            <a:headEnd/>
            <a:tailEnd type="triangle" w="med" len="med"/>
          </a:ln>
          <a:effectLst/>
        </p:spPr>
        <p:txBody>
          <a:bodyPr/>
          <a:lstStyle/>
          <a:p>
            <a:endParaRPr lang="ru-RU"/>
          </a:p>
        </p:txBody>
      </p:sp>
      <p:sp>
        <p:nvSpPr>
          <p:cNvPr id="48138" name="Oval 10"/>
          <p:cNvSpPr>
            <a:spLocks noChangeArrowheads="1"/>
          </p:cNvSpPr>
          <p:nvPr/>
        </p:nvSpPr>
        <p:spPr bwMode="auto">
          <a:xfrm>
            <a:off x="2339975" y="2563813"/>
            <a:ext cx="138113" cy="144462"/>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39" name="Oval 11"/>
          <p:cNvSpPr>
            <a:spLocks noChangeArrowheads="1"/>
          </p:cNvSpPr>
          <p:nvPr/>
        </p:nvSpPr>
        <p:spPr bwMode="auto">
          <a:xfrm>
            <a:off x="1187450" y="5445125"/>
            <a:ext cx="138113" cy="144463"/>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40" name="Oval 12"/>
          <p:cNvSpPr>
            <a:spLocks noChangeArrowheads="1"/>
          </p:cNvSpPr>
          <p:nvPr/>
        </p:nvSpPr>
        <p:spPr bwMode="auto">
          <a:xfrm>
            <a:off x="3713163" y="4724400"/>
            <a:ext cx="138112" cy="144463"/>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41" name="Line 13"/>
          <p:cNvSpPr>
            <a:spLocks noChangeShapeType="1"/>
          </p:cNvSpPr>
          <p:nvPr/>
        </p:nvSpPr>
        <p:spPr bwMode="auto">
          <a:xfrm>
            <a:off x="3779838" y="4797425"/>
            <a:ext cx="2881312" cy="0"/>
          </a:xfrm>
          <a:prstGeom prst="line">
            <a:avLst/>
          </a:prstGeom>
          <a:noFill/>
          <a:ln w="76200">
            <a:solidFill>
              <a:srgbClr val="000066"/>
            </a:solidFill>
            <a:round/>
            <a:headEnd/>
            <a:tailEnd type="triangle" w="med" len="med"/>
          </a:ln>
          <a:effectLst/>
        </p:spPr>
        <p:txBody>
          <a:bodyPr/>
          <a:lstStyle/>
          <a:p>
            <a:endParaRPr lang="ru-RU"/>
          </a:p>
        </p:txBody>
      </p:sp>
      <p:sp>
        <p:nvSpPr>
          <p:cNvPr id="48142" name="Text Box 14"/>
          <p:cNvSpPr txBox="1">
            <a:spLocks noChangeArrowheads="1"/>
          </p:cNvSpPr>
          <p:nvPr/>
        </p:nvSpPr>
        <p:spPr bwMode="auto">
          <a:xfrm>
            <a:off x="5292725" y="1884363"/>
            <a:ext cx="965200" cy="823912"/>
          </a:xfrm>
          <a:prstGeom prst="rect">
            <a:avLst/>
          </a:prstGeom>
          <a:noFill/>
          <a:ln w="9525">
            <a:noFill/>
            <a:miter lim="800000"/>
            <a:headEnd/>
            <a:tailEnd/>
          </a:ln>
          <a:effectLst/>
        </p:spPr>
        <p:txBody>
          <a:bodyPr>
            <a:spAutoFit/>
          </a:bodyPr>
          <a:lstStyle/>
          <a:p>
            <a:r>
              <a:rPr lang="ru-RU" sz="4800" b="1" i="1">
                <a:solidFill>
                  <a:srgbClr val="003300"/>
                </a:solidFill>
                <a:latin typeface="Monotype Corsiva" pitchFamily="66" charset="0"/>
              </a:rPr>
              <a:t>А</a:t>
            </a:r>
            <a:r>
              <a:rPr lang="ru-RU" sz="4800" b="1" i="1" baseline="-25000">
                <a:solidFill>
                  <a:srgbClr val="003300"/>
                </a:solidFill>
                <a:latin typeface="Monotype Corsiva" pitchFamily="66" charset="0"/>
              </a:rPr>
              <a:t>1</a:t>
            </a:r>
          </a:p>
        </p:txBody>
      </p:sp>
      <p:grpSp>
        <p:nvGrpSpPr>
          <p:cNvPr id="2" name="Group 15"/>
          <p:cNvGrpSpPr>
            <a:grpSpLocks/>
          </p:cNvGrpSpPr>
          <p:nvPr/>
        </p:nvGrpSpPr>
        <p:grpSpPr bwMode="auto">
          <a:xfrm>
            <a:off x="395288" y="1916113"/>
            <a:ext cx="4103687" cy="3992562"/>
            <a:chOff x="204" y="799"/>
            <a:chExt cx="2585" cy="2515"/>
          </a:xfrm>
        </p:grpSpPr>
        <p:sp>
          <p:nvSpPr>
            <p:cNvPr id="48144" name="Text Box 16"/>
            <p:cNvSpPr txBox="1">
              <a:spLocks noChangeArrowheads="1"/>
            </p:cNvSpPr>
            <p:nvPr/>
          </p:nvSpPr>
          <p:spPr bwMode="auto">
            <a:xfrm>
              <a:off x="1111" y="799"/>
              <a:ext cx="499" cy="519"/>
            </a:xfrm>
            <a:prstGeom prst="rect">
              <a:avLst/>
            </a:prstGeom>
            <a:noFill/>
            <a:ln w="9525">
              <a:noFill/>
              <a:miter lim="800000"/>
              <a:headEnd/>
              <a:tailEnd/>
            </a:ln>
            <a:effectLst/>
          </p:spPr>
          <p:txBody>
            <a:bodyPr>
              <a:spAutoFit/>
            </a:bodyPr>
            <a:lstStyle/>
            <a:p>
              <a:r>
                <a:rPr lang="ru-RU" sz="4800" b="1" i="1">
                  <a:solidFill>
                    <a:srgbClr val="003300"/>
                  </a:solidFill>
                  <a:latin typeface="Monotype Corsiva" pitchFamily="66" charset="0"/>
                </a:rPr>
                <a:t>А</a:t>
              </a:r>
              <a:endParaRPr lang="ru-RU" sz="4800" b="1" i="1" baseline="-25000">
                <a:solidFill>
                  <a:srgbClr val="003300"/>
                </a:solidFill>
                <a:latin typeface="Monotype Corsiva" pitchFamily="66" charset="0"/>
              </a:endParaRPr>
            </a:p>
          </p:txBody>
        </p:sp>
        <p:sp>
          <p:nvSpPr>
            <p:cNvPr id="48145" name="Text Box 17"/>
            <p:cNvSpPr txBox="1">
              <a:spLocks noChangeArrowheads="1"/>
            </p:cNvSpPr>
            <p:nvPr/>
          </p:nvSpPr>
          <p:spPr bwMode="auto">
            <a:xfrm>
              <a:off x="204" y="2795"/>
              <a:ext cx="499" cy="519"/>
            </a:xfrm>
            <a:prstGeom prst="rect">
              <a:avLst/>
            </a:prstGeom>
            <a:noFill/>
            <a:ln w="9525">
              <a:noFill/>
              <a:miter lim="800000"/>
              <a:headEnd/>
              <a:tailEnd/>
            </a:ln>
            <a:effectLst/>
          </p:spPr>
          <p:txBody>
            <a:bodyPr>
              <a:spAutoFit/>
            </a:bodyPr>
            <a:lstStyle/>
            <a:p>
              <a:r>
                <a:rPr lang="en-US" sz="4800" b="1" i="1">
                  <a:solidFill>
                    <a:srgbClr val="003300"/>
                  </a:solidFill>
                  <a:latin typeface="Monotype Corsiva" pitchFamily="66" charset="0"/>
                </a:rPr>
                <a:t>B</a:t>
              </a:r>
              <a:endParaRPr lang="ru-RU" sz="4800" b="1" i="1" baseline="-25000">
                <a:solidFill>
                  <a:srgbClr val="003300"/>
                </a:solidFill>
                <a:latin typeface="Monotype Corsiva" pitchFamily="66" charset="0"/>
              </a:endParaRPr>
            </a:p>
          </p:txBody>
        </p:sp>
        <p:sp>
          <p:nvSpPr>
            <p:cNvPr id="48146" name="Text Box 18"/>
            <p:cNvSpPr txBox="1">
              <a:spLocks noChangeArrowheads="1"/>
            </p:cNvSpPr>
            <p:nvPr/>
          </p:nvSpPr>
          <p:spPr bwMode="auto">
            <a:xfrm>
              <a:off x="2290" y="2140"/>
              <a:ext cx="499" cy="519"/>
            </a:xfrm>
            <a:prstGeom prst="rect">
              <a:avLst/>
            </a:prstGeom>
            <a:noFill/>
            <a:ln w="9525">
              <a:noFill/>
              <a:miter lim="800000"/>
              <a:headEnd/>
              <a:tailEnd/>
            </a:ln>
            <a:effectLst/>
          </p:spPr>
          <p:txBody>
            <a:bodyPr>
              <a:spAutoFit/>
            </a:bodyPr>
            <a:lstStyle/>
            <a:p>
              <a:r>
                <a:rPr lang="en-US" sz="4800" b="1" i="1">
                  <a:solidFill>
                    <a:srgbClr val="003300"/>
                  </a:solidFill>
                  <a:latin typeface="Monotype Corsiva" pitchFamily="66" charset="0"/>
                </a:rPr>
                <a:t>C</a:t>
              </a:r>
              <a:endParaRPr lang="ru-RU" sz="4800" b="1" i="1" baseline="-25000">
                <a:solidFill>
                  <a:srgbClr val="003300"/>
                </a:solidFill>
                <a:latin typeface="Monotype Corsiva" pitchFamily="66" charset="0"/>
              </a:endParaRPr>
            </a:p>
          </p:txBody>
        </p:sp>
      </p:grpSp>
      <p:sp>
        <p:nvSpPr>
          <p:cNvPr id="48147" name="Text Box 19"/>
          <p:cNvSpPr txBox="1">
            <a:spLocks noChangeArrowheads="1"/>
          </p:cNvSpPr>
          <p:nvPr/>
        </p:nvSpPr>
        <p:spPr bwMode="auto">
          <a:xfrm>
            <a:off x="6702425" y="4364038"/>
            <a:ext cx="965200" cy="823912"/>
          </a:xfrm>
          <a:prstGeom prst="rect">
            <a:avLst/>
          </a:prstGeom>
          <a:noFill/>
          <a:ln w="9525">
            <a:noFill/>
            <a:miter lim="800000"/>
            <a:headEnd/>
            <a:tailEnd/>
          </a:ln>
          <a:effectLst/>
        </p:spPr>
        <p:txBody>
          <a:bodyPr>
            <a:spAutoFit/>
          </a:bodyPr>
          <a:lstStyle/>
          <a:p>
            <a:r>
              <a:rPr lang="en-US" sz="4800" b="1" i="1">
                <a:solidFill>
                  <a:srgbClr val="003300"/>
                </a:solidFill>
                <a:latin typeface="Monotype Corsiva" pitchFamily="66" charset="0"/>
              </a:rPr>
              <a:t>C</a:t>
            </a:r>
            <a:r>
              <a:rPr lang="ru-RU" sz="4800" b="1" i="1" baseline="-25000">
                <a:solidFill>
                  <a:srgbClr val="003300"/>
                </a:solidFill>
                <a:latin typeface="Monotype Corsiva" pitchFamily="66" charset="0"/>
              </a:rPr>
              <a:t>1</a:t>
            </a:r>
          </a:p>
        </p:txBody>
      </p:sp>
      <p:sp>
        <p:nvSpPr>
          <p:cNvPr id="48148" name="Text Box 20"/>
          <p:cNvSpPr txBox="1">
            <a:spLocks noChangeArrowheads="1"/>
          </p:cNvSpPr>
          <p:nvPr/>
        </p:nvSpPr>
        <p:spPr bwMode="auto">
          <a:xfrm>
            <a:off x="3851275" y="5445125"/>
            <a:ext cx="965200" cy="823913"/>
          </a:xfrm>
          <a:prstGeom prst="rect">
            <a:avLst/>
          </a:prstGeom>
          <a:noFill/>
          <a:ln w="9525">
            <a:noFill/>
            <a:miter lim="800000"/>
            <a:headEnd/>
            <a:tailEnd/>
          </a:ln>
          <a:effectLst/>
        </p:spPr>
        <p:txBody>
          <a:bodyPr>
            <a:spAutoFit/>
          </a:bodyPr>
          <a:lstStyle/>
          <a:p>
            <a:r>
              <a:rPr lang="en-US" sz="4800" b="1" i="1">
                <a:solidFill>
                  <a:srgbClr val="003300"/>
                </a:solidFill>
                <a:latin typeface="Monotype Corsiva" pitchFamily="66" charset="0"/>
              </a:rPr>
              <a:t>B</a:t>
            </a:r>
            <a:r>
              <a:rPr lang="ru-RU" sz="4800" b="1" i="1" baseline="-25000">
                <a:solidFill>
                  <a:srgbClr val="003300"/>
                </a:solidFill>
                <a:latin typeface="Monotype Corsiva" pitchFamily="66" charset="0"/>
              </a:rPr>
              <a:t>1</a:t>
            </a:r>
          </a:p>
        </p:txBody>
      </p:sp>
      <p:sp>
        <p:nvSpPr>
          <p:cNvPr id="48149" name="Freeform 21"/>
          <p:cNvSpPr>
            <a:spLocks/>
          </p:cNvSpPr>
          <p:nvPr/>
        </p:nvSpPr>
        <p:spPr bwMode="auto">
          <a:xfrm>
            <a:off x="4211638" y="2636838"/>
            <a:ext cx="2532062" cy="2895600"/>
          </a:xfrm>
          <a:custGeom>
            <a:avLst/>
            <a:gdLst/>
            <a:ahLst/>
            <a:cxnLst>
              <a:cxn ang="0">
                <a:pos x="690" y="0"/>
              </a:cxn>
              <a:cxn ang="0">
                <a:pos x="0" y="1824"/>
              </a:cxn>
              <a:cxn ang="0">
                <a:pos x="1595" y="1372"/>
              </a:cxn>
              <a:cxn ang="0">
                <a:pos x="690" y="0"/>
              </a:cxn>
            </a:cxnLst>
            <a:rect l="0" t="0" r="r" b="b"/>
            <a:pathLst>
              <a:path w="1595" h="1824">
                <a:moveTo>
                  <a:pt x="690" y="0"/>
                </a:moveTo>
                <a:lnTo>
                  <a:pt x="0" y="1824"/>
                </a:lnTo>
                <a:lnTo>
                  <a:pt x="1595" y="1372"/>
                </a:lnTo>
                <a:lnTo>
                  <a:pt x="690" y="0"/>
                </a:lnTo>
                <a:close/>
              </a:path>
            </a:pathLst>
          </a:custGeom>
          <a:solidFill>
            <a:srgbClr val="006600">
              <a:alpha val="37000"/>
            </a:srgbClr>
          </a:solidFill>
          <a:ln w="6350">
            <a:solidFill>
              <a:schemeClr val="tx1"/>
            </a:solidFill>
            <a:round/>
            <a:headEnd/>
            <a:tailEnd/>
          </a:ln>
          <a:effectLst/>
        </p:spPr>
        <p:txBody>
          <a:bodyPr/>
          <a:lstStyle/>
          <a:p>
            <a:endParaRPr lang="ru-RU"/>
          </a:p>
        </p:txBody>
      </p:sp>
      <p:grpSp>
        <p:nvGrpSpPr>
          <p:cNvPr id="3" name="Group 22"/>
          <p:cNvGrpSpPr>
            <a:grpSpLocks/>
          </p:cNvGrpSpPr>
          <p:nvPr/>
        </p:nvGrpSpPr>
        <p:grpSpPr bwMode="auto">
          <a:xfrm>
            <a:off x="3635375" y="428625"/>
            <a:ext cx="438150" cy="701675"/>
            <a:chOff x="2290" y="-47"/>
            <a:chExt cx="276" cy="442"/>
          </a:xfrm>
        </p:grpSpPr>
        <p:sp>
          <p:nvSpPr>
            <p:cNvPr id="48151" name="Rectangle 23"/>
            <p:cNvSpPr>
              <a:spLocks noChangeArrowheads="1"/>
            </p:cNvSpPr>
            <p:nvPr/>
          </p:nvSpPr>
          <p:spPr bwMode="auto">
            <a:xfrm>
              <a:off x="2290" y="-47"/>
              <a:ext cx="276" cy="442"/>
            </a:xfrm>
            <a:prstGeom prst="rect">
              <a:avLst/>
            </a:prstGeom>
            <a:noFill/>
            <a:ln w="9525">
              <a:noFill/>
              <a:miter lim="800000"/>
              <a:headEnd/>
              <a:tailEnd/>
            </a:ln>
            <a:effectLst/>
          </p:spPr>
          <p:txBody>
            <a:bodyPr wrap="none">
              <a:spAutoFit/>
            </a:bodyPr>
            <a:lstStyle/>
            <a:p>
              <a:pPr eaLnBrk="0" hangingPunct="0"/>
              <a:r>
                <a:rPr lang="ru-RU" sz="4000" b="1" i="1">
                  <a:solidFill>
                    <a:srgbClr val="CC0000"/>
                  </a:solidFill>
                  <a:latin typeface="Times New Roman" pitchFamily="18" charset="0"/>
                </a:rPr>
                <a:t>а</a:t>
              </a:r>
            </a:p>
          </p:txBody>
        </p:sp>
        <p:sp>
          <p:nvSpPr>
            <p:cNvPr id="48152" name="Line 24"/>
            <p:cNvSpPr>
              <a:spLocks noChangeShapeType="1"/>
            </p:cNvSpPr>
            <p:nvPr/>
          </p:nvSpPr>
          <p:spPr bwMode="auto">
            <a:xfrm>
              <a:off x="2336" y="119"/>
              <a:ext cx="227" cy="0"/>
            </a:xfrm>
            <a:prstGeom prst="line">
              <a:avLst/>
            </a:prstGeom>
            <a:noFill/>
            <a:ln w="19050">
              <a:solidFill>
                <a:srgbClr val="A50021"/>
              </a:solidFill>
              <a:round/>
              <a:headEnd/>
              <a:tailEnd type="triangle" w="med" len="med"/>
            </a:ln>
            <a:effectLst/>
          </p:spPr>
          <p:txBody>
            <a:bodyPr/>
            <a:lstStyle/>
            <a:p>
              <a:endParaRPr lang="ru-RU"/>
            </a:p>
          </p:txBody>
        </p:sp>
      </p:grpSp>
      <p:sp>
        <p:nvSpPr>
          <p:cNvPr id="48153" name="Oval 25"/>
          <p:cNvSpPr>
            <a:spLocks noChangeArrowheads="1"/>
          </p:cNvSpPr>
          <p:nvPr/>
        </p:nvSpPr>
        <p:spPr bwMode="auto">
          <a:xfrm>
            <a:off x="4140200" y="5445125"/>
            <a:ext cx="138113" cy="144463"/>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54" name="Oval 26"/>
          <p:cNvSpPr>
            <a:spLocks noChangeArrowheads="1"/>
          </p:cNvSpPr>
          <p:nvPr/>
        </p:nvSpPr>
        <p:spPr bwMode="auto">
          <a:xfrm>
            <a:off x="5226050" y="2563813"/>
            <a:ext cx="138113" cy="144462"/>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55" name="Oval 27"/>
          <p:cNvSpPr>
            <a:spLocks noChangeArrowheads="1"/>
          </p:cNvSpPr>
          <p:nvPr/>
        </p:nvSpPr>
        <p:spPr bwMode="auto">
          <a:xfrm>
            <a:off x="6659563" y="4724400"/>
            <a:ext cx="138112" cy="144463"/>
          </a:xfrm>
          <a:prstGeom prst="ellipse">
            <a:avLst/>
          </a:prstGeom>
          <a:solidFill>
            <a:srgbClr val="003300"/>
          </a:solidFill>
          <a:ln w="9525">
            <a:solidFill>
              <a:schemeClr val="tx1"/>
            </a:solidFill>
            <a:round/>
            <a:headEnd/>
            <a:tailEnd/>
          </a:ln>
          <a:effectLst/>
        </p:spPr>
        <p:txBody>
          <a:bodyPr wrap="none" anchor="ctr"/>
          <a:lstStyle/>
          <a:p>
            <a:endParaRPr lang="ru-RU"/>
          </a:p>
        </p:txBody>
      </p:sp>
      <p:sp>
        <p:nvSpPr>
          <p:cNvPr id="48156" name="Text Box 28"/>
          <p:cNvSpPr txBox="1">
            <a:spLocks noChangeArrowheads="1"/>
          </p:cNvSpPr>
          <p:nvPr/>
        </p:nvSpPr>
        <p:spPr bwMode="auto">
          <a:xfrm>
            <a:off x="5219700" y="260350"/>
            <a:ext cx="3629025" cy="701675"/>
          </a:xfrm>
          <a:prstGeom prst="rect">
            <a:avLst/>
          </a:prstGeom>
          <a:noFill/>
          <a:ln w="9525">
            <a:noFill/>
            <a:miter lim="800000"/>
            <a:headEnd/>
            <a:tailEnd/>
          </a:ln>
          <a:effectLst/>
        </p:spPr>
        <p:txBody>
          <a:bodyPr wrap="none">
            <a:spAutoFit/>
          </a:bodyPr>
          <a:lstStyle/>
          <a:p>
            <a:r>
              <a:rPr lang="ru-RU" sz="4000" b="1" i="1">
                <a:solidFill>
                  <a:srgbClr val="CC0000"/>
                </a:solidFill>
                <a:latin typeface="Monotype Corsiva" pitchFamily="66" charset="0"/>
              </a:rPr>
              <a:t>∆АВ</a:t>
            </a:r>
            <a:r>
              <a:rPr lang="en-US" sz="4000" b="1" i="1">
                <a:solidFill>
                  <a:srgbClr val="CC0000"/>
                </a:solidFill>
                <a:latin typeface="Monotype Corsiva" pitchFamily="66" charset="0"/>
              </a:rPr>
              <a:t>C </a:t>
            </a:r>
            <a:r>
              <a:rPr lang="ru-RU" sz="4000" b="1" i="1">
                <a:solidFill>
                  <a:srgbClr val="CC0000"/>
                </a:solidFill>
                <a:latin typeface="Monotype Corsiva" pitchFamily="66" charset="0"/>
              </a:rPr>
              <a:t>=</a:t>
            </a:r>
            <a:r>
              <a:rPr lang="en-US" sz="4000" b="1" i="1">
                <a:solidFill>
                  <a:srgbClr val="CC0000"/>
                </a:solidFill>
                <a:latin typeface="Monotype Corsiva" pitchFamily="66" charset="0"/>
              </a:rPr>
              <a:t> </a:t>
            </a:r>
            <a:r>
              <a:rPr lang="ru-RU" sz="4000" b="1" i="1">
                <a:solidFill>
                  <a:srgbClr val="CC0000"/>
                </a:solidFill>
                <a:latin typeface="Monotype Corsiva" pitchFamily="66" charset="0"/>
              </a:rPr>
              <a:t>∆</a:t>
            </a:r>
            <a:r>
              <a:rPr lang="en-US" sz="4000" b="1" i="1">
                <a:solidFill>
                  <a:srgbClr val="CC0000"/>
                </a:solidFill>
                <a:latin typeface="Monotype Corsiva" pitchFamily="66" charset="0"/>
              </a:rPr>
              <a:t> </a:t>
            </a:r>
            <a:r>
              <a:rPr lang="ru-RU" sz="4000" b="1" i="1">
                <a:solidFill>
                  <a:srgbClr val="CC0000"/>
                </a:solidFill>
                <a:latin typeface="Monotype Corsiva" pitchFamily="66" charset="0"/>
              </a:rPr>
              <a:t>А</a:t>
            </a:r>
            <a:r>
              <a:rPr lang="ru-RU" sz="4000" b="1" i="1" baseline="-25000">
                <a:solidFill>
                  <a:srgbClr val="CC0000"/>
                </a:solidFill>
                <a:latin typeface="Monotype Corsiva" pitchFamily="66" charset="0"/>
              </a:rPr>
              <a:t>1</a:t>
            </a:r>
            <a:r>
              <a:rPr lang="ru-RU" sz="4000" b="1" i="1">
                <a:solidFill>
                  <a:srgbClr val="CC0000"/>
                </a:solidFill>
                <a:latin typeface="Monotype Corsiva" pitchFamily="66" charset="0"/>
              </a:rPr>
              <a:t>В</a:t>
            </a:r>
            <a:r>
              <a:rPr lang="ru-RU" sz="4000" b="1" i="1" baseline="-25000">
                <a:solidFill>
                  <a:srgbClr val="CC0000"/>
                </a:solidFill>
                <a:latin typeface="Monotype Corsiva" pitchFamily="66" charset="0"/>
              </a:rPr>
              <a:t>1</a:t>
            </a:r>
            <a:r>
              <a:rPr lang="en-US" sz="4000" b="1" i="1">
                <a:solidFill>
                  <a:srgbClr val="CC0000"/>
                </a:solidFill>
                <a:latin typeface="Monotype Corsiva" pitchFamily="66" charset="0"/>
              </a:rPr>
              <a:t>C</a:t>
            </a:r>
            <a:r>
              <a:rPr lang="ru-RU" sz="4000" b="1" i="1" baseline="-25000">
                <a:solidFill>
                  <a:srgbClr val="CC0000"/>
                </a:solidFill>
                <a:latin typeface="Monotype Corsiva" pitchFamily="66" charset="0"/>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1000" fill="hold"/>
                                        <p:tgtEl>
                                          <p:spTgt spid="48134"/>
                                        </p:tgtEl>
                                        <p:attrNameLst>
                                          <p:attrName>ppt_x</p:attrName>
                                        </p:attrNameLst>
                                      </p:cBhvr>
                                      <p:tavLst>
                                        <p:tav tm="0">
                                          <p:val>
                                            <p:strVal val="#ppt_x-.2"/>
                                          </p:val>
                                        </p:tav>
                                        <p:tav tm="100000">
                                          <p:val>
                                            <p:strVal val="#ppt_x"/>
                                          </p:val>
                                        </p:tav>
                                      </p:tavLst>
                                    </p:anim>
                                    <p:anim calcmode="lin" valueType="num">
                                      <p:cBhvr>
                                        <p:cTn id="8" dur="1000" fill="hold"/>
                                        <p:tgtEl>
                                          <p:spTgt spid="481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8134"/>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8135"/>
                                        </p:tgtEl>
                                        <p:attrNameLst>
                                          <p:attrName>style.visibility</p:attrName>
                                        </p:attrNameLst>
                                      </p:cBhvr>
                                      <p:to>
                                        <p:strVal val="visible"/>
                                      </p:to>
                                    </p:se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p:cTn id="19" dur="500" fill="hold"/>
                                        <p:tgtEl>
                                          <p:spTgt spid="48133"/>
                                        </p:tgtEl>
                                        <p:attrNameLst>
                                          <p:attrName>ppt_w</p:attrName>
                                        </p:attrNameLst>
                                      </p:cBhvr>
                                      <p:tavLst>
                                        <p:tav tm="0">
                                          <p:val>
                                            <p:fltVal val="0"/>
                                          </p:val>
                                        </p:tav>
                                        <p:tav tm="100000">
                                          <p:val>
                                            <p:strVal val="#ppt_w"/>
                                          </p:val>
                                        </p:tav>
                                      </p:tavLst>
                                    </p:anim>
                                    <p:anim calcmode="lin" valueType="num">
                                      <p:cBhvr>
                                        <p:cTn id="20" dur="500" fill="hold"/>
                                        <p:tgtEl>
                                          <p:spTgt spid="48133"/>
                                        </p:tgtEl>
                                        <p:attrNameLst>
                                          <p:attrName>ppt_h</p:attrName>
                                        </p:attrNameLst>
                                      </p:cBhvr>
                                      <p:tavLst>
                                        <p:tav tm="0">
                                          <p:val>
                                            <p:fltVal val="0"/>
                                          </p:val>
                                        </p:tav>
                                        <p:tav tm="100000">
                                          <p:val>
                                            <p:strVal val="#ppt_h"/>
                                          </p:val>
                                        </p:tav>
                                      </p:tavLst>
                                    </p:anim>
                                    <p:animEffect transition="in" filter="fade">
                                      <p:cBhvr>
                                        <p:cTn id="21" dur="500"/>
                                        <p:tgtEl>
                                          <p:spTgt spid="48133"/>
                                        </p:tgtEl>
                                      </p:cBhvr>
                                    </p:animEffec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48138"/>
                                        </p:tgtEl>
                                        <p:attrNameLst>
                                          <p:attrName>style.visibility</p:attrName>
                                        </p:attrNameLst>
                                      </p:cBhvr>
                                      <p:to>
                                        <p:strVal val="visible"/>
                                      </p:to>
                                    </p:set>
                                    <p:anim calcmode="lin" valueType="num">
                                      <p:cBhvr>
                                        <p:cTn id="28" dur="500" fill="hold"/>
                                        <p:tgtEl>
                                          <p:spTgt spid="48138"/>
                                        </p:tgtEl>
                                        <p:attrNameLst>
                                          <p:attrName>ppt_w</p:attrName>
                                        </p:attrNameLst>
                                      </p:cBhvr>
                                      <p:tavLst>
                                        <p:tav tm="0">
                                          <p:val>
                                            <p:fltVal val="0"/>
                                          </p:val>
                                        </p:tav>
                                        <p:tav tm="100000">
                                          <p:val>
                                            <p:strVal val="#ppt_w"/>
                                          </p:val>
                                        </p:tav>
                                      </p:tavLst>
                                    </p:anim>
                                    <p:anim calcmode="lin" valueType="num">
                                      <p:cBhvr>
                                        <p:cTn id="29" dur="500" fill="hold"/>
                                        <p:tgtEl>
                                          <p:spTgt spid="48138"/>
                                        </p:tgtEl>
                                        <p:attrNameLst>
                                          <p:attrName>ppt_h</p:attrName>
                                        </p:attrNameLst>
                                      </p:cBhvr>
                                      <p:tavLst>
                                        <p:tav tm="0">
                                          <p:val>
                                            <p:fltVal val="0"/>
                                          </p:val>
                                        </p:tav>
                                        <p:tav tm="100000">
                                          <p:val>
                                            <p:strVal val="#ppt_h"/>
                                          </p:val>
                                        </p:tav>
                                      </p:tavLst>
                                    </p:anim>
                                    <p:animEffect transition="in" filter="fade">
                                      <p:cBhvr>
                                        <p:cTn id="30" dur="500"/>
                                        <p:tgtEl>
                                          <p:spTgt spid="48138"/>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8139"/>
                                        </p:tgtEl>
                                        <p:attrNameLst>
                                          <p:attrName>style.visibility</p:attrName>
                                        </p:attrNameLst>
                                      </p:cBhvr>
                                      <p:to>
                                        <p:strVal val="visible"/>
                                      </p:to>
                                    </p:set>
                                    <p:anim calcmode="lin" valueType="num">
                                      <p:cBhvr>
                                        <p:cTn id="34" dur="500" fill="hold"/>
                                        <p:tgtEl>
                                          <p:spTgt spid="48139"/>
                                        </p:tgtEl>
                                        <p:attrNameLst>
                                          <p:attrName>ppt_w</p:attrName>
                                        </p:attrNameLst>
                                      </p:cBhvr>
                                      <p:tavLst>
                                        <p:tav tm="0">
                                          <p:val>
                                            <p:fltVal val="0"/>
                                          </p:val>
                                        </p:tav>
                                        <p:tav tm="100000">
                                          <p:val>
                                            <p:strVal val="#ppt_w"/>
                                          </p:val>
                                        </p:tav>
                                      </p:tavLst>
                                    </p:anim>
                                    <p:anim calcmode="lin" valueType="num">
                                      <p:cBhvr>
                                        <p:cTn id="35" dur="500" fill="hold"/>
                                        <p:tgtEl>
                                          <p:spTgt spid="48139"/>
                                        </p:tgtEl>
                                        <p:attrNameLst>
                                          <p:attrName>ppt_h</p:attrName>
                                        </p:attrNameLst>
                                      </p:cBhvr>
                                      <p:tavLst>
                                        <p:tav tm="0">
                                          <p:val>
                                            <p:fltVal val="0"/>
                                          </p:val>
                                        </p:tav>
                                        <p:tav tm="100000">
                                          <p:val>
                                            <p:strVal val="#ppt_h"/>
                                          </p:val>
                                        </p:tav>
                                      </p:tavLst>
                                    </p:anim>
                                    <p:animEffect transition="in" filter="fade">
                                      <p:cBhvr>
                                        <p:cTn id="36" dur="500"/>
                                        <p:tgtEl>
                                          <p:spTgt spid="48139"/>
                                        </p:tgtEl>
                                      </p:cBhvr>
                                    </p:animEffect>
                                  </p:childTnLst>
                                </p:cTn>
                              </p:par>
                            </p:childTnLst>
                          </p:cTn>
                        </p:par>
                        <p:par>
                          <p:cTn id="37" fill="hold">
                            <p:stCondLst>
                              <p:cond delay="2500"/>
                            </p:stCondLst>
                            <p:childTnLst>
                              <p:par>
                                <p:cTn id="38" presetID="53" presetClass="entr" presetSubtype="0" fill="hold" grpId="0" nodeType="afterEffect">
                                  <p:stCondLst>
                                    <p:cond delay="0"/>
                                  </p:stCondLst>
                                  <p:childTnLst>
                                    <p:set>
                                      <p:cBhvr>
                                        <p:cTn id="39" dur="1" fill="hold">
                                          <p:stCondLst>
                                            <p:cond delay="0"/>
                                          </p:stCondLst>
                                        </p:cTn>
                                        <p:tgtEl>
                                          <p:spTgt spid="48140"/>
                                        </p:tgtEl>
                                        <p:attrNameLst>
                                          <p:attrName>style.visibility</p:attrName>
                                        </p:attrNameLst>
                                      </p:cBhvr>
                                      <p:to>
                                        <p:strVal val="visible"/>
                                      </p:to>
                                    </p:set>
                                    <p:anim calcmode="lin" valueType="num">
                                      <p:cBhvr>
                                        <p:cTn id="40" dur="500" fill="hold"/>
                                        <p:tgtEl>
                                          <p:spTgt spid="48140"/>
                                        </p:tgtEl>
                                        <p:attrNameLst>
                                          <p:attrName>ppt_w</p:attrName>
                                        </p:attrNameLst>
                                      </p:cBhvr>
                                      <p:tavLst>
                                        <p:tav tm="0">
                                          <p:val>
                                            <p:fltVal val="0"/>
                                          </p:val>
                                        </p:tav>
                                        <p:tav tm="100000">
                                          <p:val>
                                            <p:strVal val="#ppt_w"/>
                                          </p:val>
                                        </p:tav>
                                      </p:tavLst>
                                    </p:anim>
                                    <p:anim calcmode="lin" valueType="num">
                                      <p:cBhvr>
                                        <p:cTn id="41" dur="500" fill="hold"/>
                                        <p:tgtEl>
                                          <p:spTgt spid="48140"/>
                                        </p:tgtEl>
                                        <p:attrNameLst>
                                          <p:attrName>ppt_h</p:attrName>
                                        </p:attrNameLst>
                                      </p:cBhvr>
                                      <p:tavLst>
                                        <p:tav tm="0">
                                          <p:val>
                                            <p:fltVal val="0"/>
                                          </p:val>
                                        </p:tav>
                                        <p:tav tm="100000">
                                          <p:val>
                                            <p:strVal val="#ppt_h"/>
                                          </p:val>
                                        </p:tav>
                                      </p:tavLst>
                                    </p:anim>
                                    <p:animEffect transition="in" filter="fade">
                                      <p:cBhvr>
                                        <p:cTn id="42" dur="500"/>
                                        <p:tgtEl>
                                          <p:spTgt spid="48140"/>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5.55556E-7 -2.59259E-6 L -5.55556E-7 0.20996 " pathEditMode="relative" rAng="0" ptsTypes="AA">
                                      <p:cBhvr>
                                        <p:cTn id="46" dur="2000" fill="hold"/>
                                        <p:tgtEl>
                                          <p:spTgt spid="48134"/>
                                        </p:tgtEl>
                                        <p:attrNameLst>
                                          <p:attrName>ppt_x</p:attrName>
                                          <p:attrName>ppt_y</p:attrName>
                                        </p:attrNameLst>
                                      </p:cBhvr>
                                      <p:rCtr x="0" y="105"/>
                                    </p:animMotion>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48136"/>
                                        </p:tgtEl>
                                        <p:attrNameLst>
                                          <p:attrName>style.visibility</p:attrName>
                                        </p:attrNameLst>
                                      </p:cBhvr>
                                      <p:to>
                                        <p:strVal val="visible"/>
                                      </p:to>
                                    </p:set>
                                  </p:childTnLst>
                                </p:cTn>
                              </p:par>
                            </p:childTnLst>
                          </p:cTn>
                        </p:par>
                        <p:par>
                          <p:cTn id="50" fill="hold">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48154"/>
                                        </p:tgtEl>
                                        <p:attrNameLst>
                                          <p:attrName>style.visibility</p:attrName>
                                        </p:attrNameLst>
                                      </p:cBhvr>
                                      <p:to>
                                        <p:strVal val="visible"/>
                                      </p:to>
                                    </p:set>
                                    <p:anim calcmode="lin" valueType="num">
                                      <p:cBhvr>
                                        <p:cTn id="53" dur="500" fill="hold"/>
                                        <p:tgtEl>
                                          <p:spTgt spid="48154"/>
                                        </p:tgtEl>
                                        <p:attrNameLst>
                                          <p:attrName>ppt_w</p:attrName>
                                        </p:attrNameLst>
                                      </p:cBhvr>
                                      <p:tavLst>
                                        <p:tav tm="0">
                                          <p:val>
                                            <p:fltVal val="0"/>
                                          </p:val>
                                        </p:tav>
                                        <p:tav tm="100000">
                                          <p:val>
                                            <p:strVal val="#ppt_w"/>
                                          </p:val>
                                        </p:tav>
                                      </p:tavLst>
                                    </p:anim>
                                    <p:anim calcmode="lin" valueType="num">
                                      <p:cBhvr>
                                        <p:cTn id="54" dur="500" fill="hold"/>
                                        <p:tgtEl>
                                          <p:spTgt spid="48154"/>
                                        </p:tgtEl>
                                        <p:attrNameLst>
                                          <p:attrName>ppt_h</p:attrName>
                                        </p:attrNameLst>
                                      </p:cBhvr>
                                      <p:tavLst>
                                        <p:tav tm="0">
                                          <p:val>
                                            <p:fltVal val="0"/>
                                          </p:val>
                                        </p:tav>
                                        <p:tav tm="100000">
                                          <p:val>
                                            <p:strVal val="#ppt_h"/>
                                          </p:val>
                                        </p:tav>
                                      </p:tavLst>
                                    </p:anim>
                                    <p:animEffect transition="in" filter="fade">
                                      <p:cBhvr>
                                        <p:cTn id="55" dur="500"/>
                                        <p:tgtEl>
                                          <p:spTgt spid="48154"/>
                                        </p:tgtEl>
                                      </p:cBhvr>
                                    </p:animEffec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481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2" nodeType="clickEffect">
                                  <p:stCondLst>
                                    <p:cond delay="0"/>
                                  </p:stCondLst>
                                  <p:childTnLst>
                                    <p:animMotion origin="layout" path="M -5.55556E-7 -2.59259E-6 L -0.12587 0.62986 " pathEditMode="relative" rAng="0" ptsTypes="AA">
                                      <p:cBhvr>
                                        <p:cTn id="62" dur="2000" fill="hold"/>
                                        <p:tgtEl>
                                          <p:spTgt spid="48134"/>
                                        </p:tgtEl>
                                        <p:attrNameLst>
                                          <p:attrName>ppt_x</p:attrName>
                                          <p:attrName>ppt_y</p:attrName>
                                        </p:attrNameLst>
                                      </p:cBhvr>
                                      <p:rCtr x="-63" y="315"/>
                                    </p:animMotion>
                                  </p:childTnLst>
                                </p:cTn>
                              </p:par>
                            </p:childTnLst>
                          </p:cTn>
                        </p:par>
                        <p:par>
                          <p:cTn id="63" fill="hold">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48137"/>
                                        </p:tgtEl>
                                        <p:attrNameLst>
                                          <p:attrName>style.visibility</p:attrName>
                                        </p:attrNameLst>
                                      </p:cBhvr>
                                      <p:to>
                                        <p:strVal val="visible"/>
                                      </p:to>
                                    </p:set>
                                  </p:childTnLst>
                                </p:cTn>
                              </p:par>
                            </p:childTnLst>
                          </p:cTn>
                        </p:par>
                        <p:par>
                          <p:cTn id="66" fill="hold">
                            <p:stCondLst>
                              <p:cond delay="2000"/>
                            </p:stCondLst>
                            <p:childTnLst>
                              <p:par>
                                <p:cTn id="67" presetID="53" presetClass="entr" presetSubtype="0" fill="hold" grpId="0" nodeType="afterEffect">
                                  <p:stCondLst>
                                    <p:cond delay="0"/>
                                  </p:stCondLst>
                                  <p:childTnLst>
                                    <p:set>
                                      <p:cBhvr>
                                        <p:cTn id="68" dur="1" fill="hold">
                                          <p:stCondLst>
                                            <p:cond delay="0"/>
                                          </p:stCondLst>
                                        </p:cTn>
                                        <p:tgtEl>
                                          <p:spTgt spid="48153"/>
                                        </p:tgtEl>
                                        <p:attrNameLst>
                                          <p:attrName>style.visibility</p:attrName>
                                        </p:attrNameLst>
                                      </p:cBhvr>
                                      <p:to>
                                        <p:strVal val="visible"/>
                                      </p:to>
                                    </p:set>
                                    <p:anim calcmode="lin" valueType="num">
                                      <p:cBhvr>
                                        <p:cTn id="69" dur="500" fill="hold"/>
                                        <p:tgtEl>
                                          <p:spTgt spid="48153"/>
                                        </p:tgtEl>
                                        <p:attrNameLst>
                                          <p:attrName>ppt_w</p:attrName>
                                        </p:attrNameLst>
                                      </p:cBhvr>
                                      <p:tavLst>
                                        <p:tav tm="0">
                                          <p:val>
                                            <p:fltVal val="0"/>
                                          </p:val>
                                        </p:tav>
                                        <p:tav tm="100000">
                                          <p:val>
                                            <p:strVal val="#ppt_w"/>
                                          </p:val>
                                        </p:tav>
                                      </p:tavLst>
                                    </p:anim>
                                    <p:anim calcmode="lin" valueType="num">
                                      <p:cBhvr>
                                        <p:cTn id="70" dur="500" fill="hold"/>
                                        <p:tgtEl>
                                          <p:spTgt spid="48153"/>
                                        </p:tgtEl>
                                        <p:attrNameLst>
                                          <p:attrName>ppt_h</p:attrName>
                                        </p:attrNameLst>
                                      </p:cBhvr>
                                      <p:tavLst>
                                        <p:tav tm="0">
                                          <p:val>
                                            <p:fltVal val="0"/>
                                          </p:val>
                                        </p:tav>
                                        <p:tav tm="100000">
                                          <p:val>
                                            <p:strVal val="#ppt_h"/>
                                          </p:val>
                                        </p:tav>
                                      </p:tavLst>
                                    </p:anim>
                                    <p:animEffect transition="in" filter="fade">
                                      <p:cBhvr>
                                        <p:cTn id="71" dur="500"/>
                                        <p:tgtEl>
                                          <p:spTgt spid="48153"/>
                                        </p:tgtEl>
                                      </p:cBhvr>
                                    </p:animEffect>
                                  </p:childTnLst>
                                </p:cTn>
                              </p:par>
                            </p:childTnLst>
                          </p:cTn>
                        </p:par>
                        <p:par>
                          <p:cTn id="72" fill="hold">
                            <p:stCondLst>
                              <p:cond delay="2500"/>
                            </p:stCondLst>
                            <p:childTnLst>
                              <p:par>
                                <p:cTn id="73" presetID="1" presetClass="entr" presetSubtype="0" fill="hold" grpId="0" nodeType="afterEffect">
                                  <p:stCondLst>
                                    <p:cond delay="0"/>
                                  </p:stCondLst>
                                  <p:childTnLst>
                                    <p:set>
                                      <p:cBhvr>
                                        <p:cTn id="74" dur="1" fill="hold">
                                          <p:stCondLst>
                                            <p:cond delay="0"/>
                                          </p:stCondLst>
                                        </p:cTn>
                                        <p:tgtEl>
                                          <p:spTgt spid="481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3" nodeType="clickEffect">
                                  <p:stCondLst>
                                    <p:cond delay="0"/>
                                  </p:stCondLst>
                                  <p:childTnLst>
                                    <p:animMotion origin="layout" path="M -5.55556E-7 -2.59259E-6 L 0.14965 0.525 " pathEditMode="relative" rAng="0" ptsTypes="AA">
                                      <p:cBhvr>
                                        <p:cTn id="78" dur="2000" fill="hold"/>
                                        <p:tgtEl>
                                          <p:spTgt spid="48134"/>
                                        </p:tgtEl>
                                        <p:attrNameLst>
                                          <p:attrName>ppt_x</p:attrName>
                                          <p:attrName>ppt_y</p:attrName>
                                        </p:attrNameLst>
                                      </p:cBhvr>
                                      <p:rCtr x="75" y="262"/>
                                    </p:animMotion>
                                  </p:childTnLst>
                                </p:cTn>
                              </p:par>
                            </p:childTnLst>
                          </p:cTn>
                        </p:par>
                        <p:par>
                          <p:cTn id="79" fill="hold">
                            <p:stCondLst>
                              <p:cond delay="2000"/>
                            </p:stCondLst>
                            <p:childTnLst>
                              <p:par>
                                <p:cTn id="80" presetID="1" presetClass="entr" presetSubtype="0" fill="hold" grpId="0" nodeType="afterEffect">
                                  <p:stCondLst>
                                    <p:cond delay="0"/>
                                  </p:stCondLst>
                                  <p:childTnLst>
                                    <p:set>
                                      <p:cBhvr>
                                        <p:cTn id="81" dur="1" fill="hold">
                                          <p:stCondLst>
                                            <p:cond delay="0"/>
                                          </p:stCondLst>
                                        </p:cTn>
                                        <p:tgtEl>
                                          <p:spTgt spid="48141"/>
                                        </p:tgtEl>
                                        <p:attrNameLst>
                                          <p:attrName>style.visibility</p:attrName>
                                        </p:attrNameLst>
                                      </p:cBhvr>
                                      <p:to>
                                        <p:strVal val="visible"/>
                                      </p:to>
                                    </p:set>
                                  </p:childTnLst>
                                </p:cTn>
                              </p:par>
                            </p:childTnLst>
                          </p:cTn>
                        </p:par>
                        <p:par>
                          <p:cTn id="82" fill="hold">
                            <p:stCondLst>
                              <p:cond delay="2000"/>
                            </p:stCondLst>
                            <p:childTnLst>
                              <p:par>
                                <p:cTn id="83" presetID="53" presetClass="entr" presetSubtype="0" fill="hold" grpId="0" nodeType="afterEffect">
                                  <p:stCondLst>
                                    <p:cond delay="0"/>
                                  </p:stCondLst>
                                  <p:childTnLst>
                                    <p:set>
                                      <p:cBhvr>
                                        <p:cTn id="84" dur="1" fill="hold">
                                          <p:stCondLst>
                                            <p:cond delay="0"/>
                                          </p:stCondLst>
                                        </p:cTn>
                                        <p:tgtEl>
                                          <p:spTgt spid="48155"/>
                                        </p:tgtEl>
                                        <p:attrNameLst>
                                          <p:attrName>style.visibility</p:attrName>
                                        </p:attrNameLst>
                                      </p:cBhvr>
                                      <p:to>
                                        <p:strVal val="visible"/>
                                      </p:to>
                                    </p:set>
                                    <p:anim calcmode="lin" valueType="num">
                                      <p:cBhvr>
                                        <p:cTn id="85" dur="500" fill="hold"/>
                                        <p:tgtEl>
                                          <p:spTgt spid="48155"/>
                                        </p:tgtEl>
                                        <p:attrNameLst>
                                          <p:attrName>ppt_w</p:attrName>
                                        </p:attrNameLst>
                                      </p:cBhvr>
                                      <p:tavLst>
                                        <p:tav tm="0">
                                          <p:val>
                                            <p:fltVal val="0"/>
                                          </p:val>
                                        </p:tav>
                                        <p:tav tm="100000">
                                          <p:val>
                                            <p:strVal val="#ppt_w"/>
                                          </p:val>
                                        </p:tav>
                                      </p:tavLst>
                                    </p:anim>
                                    <p:anim calcmode="lin" valueType="num">
                                      <p:cBhvr>
                                        <p:cTn id="86" dur="500" fill="hold"/>
                                        <p:tgtEl>
                                          <p:spTgt spid="48155"/>
                                        </p:tgtEl>
                                        <p:attrNameLst>
                                          <p:attrName>ppt_h</p:attrName>
                                        </p:attrNameLst>
                                      </p:cBhvr>
                                      <p:tavLst>
                                        <p:tav tm="0">
                                          <p:val>
                                            <p:fltVal val="0"/>
                                          </p:val>
                                        </p:tav>
                                        <p:tav tm="100000">
                                          <p:val>
                                            <p:strVal val="#ppt_h"/>
                                          </p:val>
                                        </p:tav>
                                      </p:tavLst>
                                    </p:anim>
                                    <p:animEffect transition="in" filter="fade">
                                      <p:cBhvr>
                                        <p:cTn id="87" dur="500"/>
                                        <p:tgtEl>
                                          <p:spTgt spid="48155"/>
                                        </p:tgtEl>
                                      </p:cBhvr>
                                    </p:animEffect>
                                  </p:childTnLst>
                                </p:cTn>
                              </p:par>
                            </p:childTnLst>
                          </p:cTn>
                        </p:par>
                        <p:par>
                          <p:cTn id="88" fill="hold">
                            <p:stCondLst>
                              <p:cond delay="2500"/>
                            </p:stCondLst>
                            <p:childTnLst>
                              <p:par>
                                <p:cTn id="89" presetID="1" presetClass="entr" presetSubtype="0" fill="hold" grpId="0" nodeType="afterEffect">
                                  <p:stCondLst>
                                    <p:cond delay="0"/>
                                  </p:stCondLst>
                                  <p:childTnLst>
                                    <p:set>
                                      <p:cBhvr>
                                        <p:cTn id="90" dur="1" fill="hold">
                                          <p:stCondLst>
                                            <p:cond delay="0"/>
                                          </p:stCondLst>
                                        </p:cTn>
                                        <p:tgtEl>
                                          <p:spTgt spid="481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48132"/>
                                        </p:tgtEl>
                                        <p:attrNameLst>
                                          <p:attrName>style.visibility</p:attrName>
                                        </p:attrNameLst>
                                      </p:cBhvr>
                                      <p:to>
                                        <p:strVal val="visible"/>
                                      </p:to>
                                    </p:set>
                                    <p:animEffect transition="in" filter="wipe(up)">
                                      <p:cBhvr>
                                        <p:cTn id="95" dur="2000"/>
                                        <p:tgtEl>
                                          <p:spTgt spid="48132"/>
                                        </p:tgtEl>
                                      </p:cBhvr>
                                    </p:animEffect>
                                  </p:childTnLst>
                                </p:cTn>
                              </p:par>
                            </p:childTnLst>
                          </p:cTn>
                        </p:par>
                        <p:par>
                          <p:cTn id="96" fill="hold">
                            <p:stCondLst>
                              <p:cond delay="2000"/>
                            </p:stCondLst>
                            <p:childTnLst>
                              <p:par>
                                <p:cTn id="97" presetID="22" presetClass="entr" presetSubtype="4" fill="hold" grpId="0" nodeType="afterEffect">
                                  <p:stCondLst>
                                    <p:cond delay="0"/>
                                  </p:stCondLst>
                                  <p:childTnLst>
                                    <p:set>
                                      <p:cBhvr>
                                        <p:cTn id="98" dur="1" fill="hold">
                                          <p:stCondLst>
                                            <p:cond delay="0"/>
                                          </p:stCondLst>
                                        </p:cTn>
                                        <p:tgtEl>
                                          <p:spTgt spid="48130"/>
                                        </p:tgtEl>
                                        <p:attrNameLst>
                                          <p:attrName>style.visibility</p:attrName>
                                        </p:attrNameLst>
                                      </p:cBhvr>
                                      <p:to>
                                        <p:strVal val="visible"/>
                                      </p:to>
                                    </p:set>
                                    <p:animEffect transition="in" filter="wipe(down)">
                                      <p:cBhvr>
                                        <p:cTn id="99" dur="2000"/>
                                        <p:tgtEl>
                                          <p:spTgt spid="48130"/>
                                        </p:tgtEl>
                                      </p:cBhvr>
                                    </p:animEffect>
                                  </p:childTnLst>
                                </p:cTn>
                              </p:par>
                            </p:childTnLst>
                          </p:cTn>
                        </p:par>
                        <p:par>
                          <p:cTn id="100" fill="hold">
                            <p:stCondLst>
                              <p:cond delay="4000"/>
                            </p:stCondLst>
                            <p:childTnLst>
                              <p:par>
                                <p:cTn id="101" presetID="22" presetClass="entr" presetSubtype="4" fill="hold" grpId="0" nodeType="afterEffect">
                                  <p:stCondLst>
                                    <p:cond delay="0"/>
                                  </p:stCondLst>
                                  <p:childTnLst>
                                    <p:set>
                                      <p:cBhvr>
                                        <p:cTn id="102" dur="1" fill="hold">
                                          <p:stCondLst>
                                            <p:cond delay="0"/>
                                          </p:stCondLst>
                                        </p:cTn>
                                        <p:tgtEl>
                                          <p:spTgt spid="48131"/>
                                        </p:tgtEl>
                                        <p:attrNameLst>
                                          <p:attrName>style.visibility</p:attrName>
                                        </p:attrNameLst>
                                      </p:cBhvr>
                                      <p:to>
                                        <p:strVal val="visible"/>
                                      </p:to>
                                    </p:set>
                                    <p:animEffect transition="in" filter="wipe(down)">
                                      <p:cBhvr>
                                        <p:cTn id="103" dur="2000"/>
                                        <p:tgtEl>
                                          <p:spTgt spid="48131"/>
                                        </p:tgtEl>
                                      </p:cBhvr>
                                    </p:animEffect>
                                  </p:childTnLst>
                                </p:cTn>
                              </p:par>
                            </p:childTnLst>
                          </p:cTn>
                        </p:par>
                        <p:par>
                          <p:cTn id="104" fill="hold">
                            <p:stCondLst>
                              <p:cond delay="6000"/>
                            </p:stCondLst>
                            <p:childTnLst>
                              <p:par>
                                <p:cTn id="105" presetID="1" presetClass="entr" presetSubtype="0" fill="hold" grpId="0" nodeType="afterEffect">
                                  <p:stCondLst>
                                    <p:cond delay="0"/>
                                  </p:stCondLst>
                                  <p:childTnLst>
                                    <p:set>
                                      <p:cBhvr>
                                        <p:cTn id="106" dur="1" fill="hold">
                                          <p:stCondLst>
                                            <p:cond delay="0"/>
                                          </p:stCondLst>
                                        </p:cTn>
                                        <p:tgtEl>
                                          <p:spTgt spid="481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48156"/>
                                        </p:tgtEl>
                                        <p:attrNameLst>
                                          <p:attrName>style.visibility</p:attrName>
                                        </p:attrNameLst>
                                      </p:cBhvr>
                                      <p:to>
                                        <p:strVal val="visible"/>
                                      </p:to>
                                    </p:set>
                                    <p:anim calcmode="lin" valueType="num">
                                      <p:cBhvr>
                                        <p:cTn id="111" dur="2000" fill="hold"/>
                                        <p:tgtEl>
                                          <p:spTgt spid="48156"/>
                                        </p:tgtEl>
                                        <p:attrNameLst>
                                          <p:attrName>ppt_w</p:attrName>
                                        </p:attrNameLst>
                                      </p:cBhvr>
                                      <p:tavLst>
                                        <p:tav tm="0">
                                          <p:val>
                                            <p:fltVal val="0"/>
                                          </p:val>
                                        </p:tav>
                                        <p:tav tm="100000">
                                          <p:val>
                                            <p:strVal val="#ppt_w"/>
                                          </p:val>
                                        </p:tav>
                                      </p:tavLst>
                                    </p:anim>
                                    <p:anim calcmode="lin" valueType="num">
                                      <p:cBhvr>
                                        <p:cTn id="112" dur="2000" fill="hold"/>
                                        <p:tgtEl>
                                          <p:spTgt spid="48156"/>
                                        </p:tgtEl>
                                        <p:attrNameLst>
                                          <p:attrName>ppt_h</p:attrName>
                                        </p:attrNameLst>
                                      </p:cBhvr>
                                      <p:tavLst>
                                        <p:tav tm="0">
                                          <p:val>
                                            <p:fltVal val="0"/>
                                          </p:val>
                                        </p:tav>
                                        <p:tav tm="100000">
                                          <p:val>
                                            <p:strVal val="#ppt_h"/>
                                          </p:val>
                                        </p:tav>
                                      </p:tavLst>
                                    </p:anim>
                                    <p:animEffect transition="in" filter="fade">
                                      <p:cBhvr>
                                        <p:cTn id="113" dur="2000"/>
                                        <p:tgtEl>
                                          <p:spTgt spid="48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32" grpId="0" animBg="1"/>
      <p:bldP spid="48133" grpId="0" animBg="1"/>
      <p:bldP spid="48134" grpId="0" animBg="1"/>
      <p:bldP spid="48134" grpId="1" animBg="1"/>
      <p:bldP spid="48134" grpId="2" animBg="1"/>
      <p:bldP spid="48134" grpId="3" animBg="1"/>
      <p:bldP spid="48135" grpId="0" animBg="1"/>
      <p:bldP spid="48136" grpId="0" animBg="1"/>
      <p:bldP spid="48137" grpId="0" animBg="1"/>
      <p:bldP spid="48138" grpId="0" animBg="1"/>
      <p:bldP spid="48139" grpId="0" animBg="1"/>
      <p:bldP spid="48140" grpId="0" animBg="1"/>
      <p:bldP spid="48141" grpId="0" animBg="1"/>
      <p:bldP spid="48142" grpId="0"/>
      <p:bldP spid="48147" grpId="0"/>
      <p:bldP spid="48148" grpId="0"/>
      <p:bldP spid="48149" grpId="0" animBg="1"/>
      <p:bldP spid="48153" grpId="0" animBg="1"/>
      <p:bldP spid="48154" grpId="0" animBg="1"/>
      <p:bldP spid="48155" grpId="0" animBg="1"/>
      <p:bldP spid="48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latin typeface="Arial Black" pitchFamily="34" charset="0"/>
              </a:rPr>
              <a:t>  </a:t>
            </a:r>
          </a:p>
          <a:p>
            <a:pPr algn="ctr">
              <a:lnSpc>
                <a:spcPct val="150000"/>
              </a:lnSpc>
              <a:buNone/>
            </a:pPr>
            <a:r>
              <a:rPr lang="ru-RU" dirty="0" smtClean="0">
                <a:latin typeface="Arial Black" pitchFamily="34" charset="0"/>
              </a:rPr>
              <a:t>  </a:t>
            </a:r>
            <a:r>
              <a:rPr lang="ru-RU" b="1" dirty="0" smtClean="0">
                <a:latin typeface="Arial Black" pitchFamily="34" charset="0"/>
              </a:rPr>
              <a:t>способность учащихся </a:t>
            </a:r>
          </a:p>
          <a:p>
            <a:pPr algn="ctr">
              <a:lnSpc>
                <a:spcPct val="150000"/>
              </a:lnSpc>
              <a:buNone/>
            </a:pPr>
            <a:r>
              <a:rPr lang="ru-RU" b="1" dirty="0" smtClean="0">
                <a:latin typeface="Arial Black" pitchFamily="34" charset="0"/>
              </a:rPr>
              <a:t>самостоятельно действовать </a:t>
            </a:r>
          </a:p>
          <a:p>
            <a:pPr algn="ctr">
              <a:lnSpc>
                <a:spcPct val="150000"/>
              </a:lnSpc>
              <a:buNone/>
            </a:pPr>
            <a:r>
              <a:rPr lang="ru-RU" b="1" dirty="0" smtClean="0">
                <a:latin typeface="Arial Black" pitchFamily="34" charset="0"/>
              </a:rPr>
              <a:t>в ситуации неопределённости</a:t>
            </a:r>
          </a:p>
          <a:p>
            <a:pPr algn="ctr">
              <a:lnSpc>
                <a:spcPct val="150000"/>
              </a:lnSpc>
              <a:buNone/>
            </a:pPr>
            <a:r>
              <a:rPr lang="ru-RU" b="1" dirty="0" smtClean="0">
                <a:latin typeface="Arial Black" pitchFamily="34" charset="0"/>
              </a:rPr>
              <a:t> при решении актуальных для них проблем.</a:t>
            </a:r>
            <a:endParaRPr lang="ru-RU" b="1" dirty="0">
              <a:latin typeface="Arial Black" pitchFamily="34" charset="0"/>
            </a:endParaRPr>
          </a:p>
        </p:txBody>
      </p:sp>
      <p:sp>
        <p:nvSpPr>
          <p:cNvPr id="3" name="Заголовок 2"/>
          <p:cNvSpPr>
            <a:spLocks noGrp="1"/>
          </p:cNvSpPr>
          <p:nvPr>
            <p:ph type="title"/>
          </p:nvPr>
        </p:nvSpPr>
        <p:spPr/>
        <p:txBody>
          <a:bodyPr/>
          <a:lstStyle/>
          <a:p>
            <a:pPr algn="ctr"/>
            <a:r>
              <a:rPr lang="ru-RU" sz="4400" b="1" dirty="0" smtClean="0">
                <a:latin typeface="Arial Black" pitchFamily="34" charset="0"/>
                <a:cs typeface="Times New Roman" pitchFamily="18" charset="0"/>
              </a:rPr>
              <a:t>Ключевые компетенции</a:t>
            </a:r>
            <a:endParaRPr lang="ru-RU" dirty="0">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500174"/>
            <a:ext cx="8686800" cy="4572000"/>
          </a:xfrm>
        </p:spPr>
        <p:txBody>
          <a:bodyPr>
            <a:normAutofit fontScale="85000" lnSpcReduction="20000"/>
          </a:bodyPr>
          <a:lstStyle/>
          <a:p>
            <a:pPr>
              <a:buNone/>
            </a:pPr>
            <a:endParaRPr lang="ru-RU" dirty="0" smtClean="0"/>
          </a:p>
          <a:p>
            <a:pPr>
              <a:buNone/>
            </a:pPr>
            <a:endParaRPr lang="ru-RU" sz="3600" b="1" dirty="0" smtClean="0">
              <a:latin typeface="Arial Black" pitchFamily="34" charset="0"/>
            </a:endParaRPr>
          </a:p>
          <a:p>
            <a:pPr>
              <a:buNone/>
            </a:pPr>
            <a:r>
              <a:rPr lang="ru-RU" sz="3600" b="1" dirty="0" smtClean="0">
                <a:latin typeface="Arial Black" pitchFamily="34" charset="0"/>
              </a:rPr>
              <a:t>Коммуникативная</a:t>
            </a:r>
          </a:p>
          <a:p>
            <a:pPr>
              <a:buNone/>
            </a:pPr>
            <a:r>
              <a:rPr lang="ru-RU" sz="3600" b="1" dirty="0" smtClean="0"/>
              <a:t>                                              </a:t>
            </a:r>
          </a:p>
          <a:p>
            <a:pPr>
              <a:buNone/>
            </a:pPr>
            <a:r>
              <a:rPr lang="ru-RU" sz="3600" b="1" dirty="0" smtClean="0">
                <a:latin typeface="Arial Black" pitchFamily="34" charset="0"/>
              </a:rPr>
              <a:t>                                    Компетентность</a:t>
            </a:r>
          </a:p>
          <a:p>
            <a:pPr>
              <a:buNone/>
            </a:pPr>
            <a:r>
              <a:rPr lang="ru-RU" sz="3600" b="1" dirty="0" smtClean="0">
                <a:latin typeface="Arial Black" pitchFamily="34" charset="0"/>
              </a:rPr>
              <a:t>                                       разрешения </a:t>
            </a:r>
          </a:p>
          <a:p>
            <a:pPr>
              <a:buNone/>
            </a:pPr>
            <a:r>
              <a:rPr lang="ru-RU" sz="3600" b="1" dirty="0" smtClean="0">
                <a:latin typeface="Arial Black" pitchFamily="34" charset="0"/>
              </a:rPr>
              <a:t>                                          проблем</a:t>
            </a:r>
          </a:p>
          <a:p>
            <a:pPr>
              <a:buNone/>
            </a:pPr>
            <a:r>
              <a:rPr lang="ru-RU" sz="3600" b="1" dirty="0" smtClean="0"/>
              <a:t>            </a:t>
            </a:r>
          </a:p>
          <a:p>
            <a:pPr>
              <a:buNone/>
            </a:pPr>
            <a:endParaRPr lang="ru-RU" sz="3600" b="1" dirty="0" smtClean="0"/>
          </a:p>
          <a:p>
            <a:pPr>
              <a:buNone/>
            </a:pPr>
            <a:r>
              <a:rPr lang="ru-RU" sz="3600" b="1" dirty="0" smtClean="0"/>
              <a:t>                 </a:t>
            </a:r>
            <a:r>
              <a:rPr lang="ru-RU" sz="3600" b="1" dirty="0" smtClean="0">
                <a:latin typeface="Arial Black" pitchFamily="34" charset="0"/>
              </a:rPr>
              <a:t>Информационная</a:t>
            </a:r>
            <a:endParaRPr lang="ru-RU" sz="3600" b="1" dirty="0">
              <a:latin typeface="Arial Black" pitchFamily="34" charset="0"/>
            </a:endParaRPr>
          </a:p>
        </p:txBody>
      </p:sp>
      <p:sp>
        <p:nvSpPr>
          <p:cNvPr id="3" name="Заголовок 2"/>
          <p:cNvSpPr>
            <a:spLocks noGrp="1"/>
          </p:cNvSpPr>
          <p:nvPr>
            <p:ph type="title"/>
          </p:nvPr>
        </p:nvSpPr>
        <p:spPr/>
        <p:txBody>
          <a:bodyPr>
            <a:normAutofit/>
          </a:bodyPr>
          <a:lstStyle/>
          <a:p>
            <a:pPr algn="ctr"/>
            <a:r>
              <a:rPr lang="ru-RU" sz="4400" b="1" dirty="0" smtClean="0">
                <a:latin typeface="Arial Black" pitchFamily="34" charset="0"/>
                <a:cs typeface="Times New Roman" pitchFamily="18" charset="0"/>
              </a:rPr>
              <a:t>Ключевые компетенции</a:t>
            </a:r>
            <a:endParaRPr lang="ru-RU" sz="4400" b="1" dirty="0">
              <a:latin typeface="Arial Black" pitchFamily="34" charset="0"/>
              <a:cs typeface="Times New Roman" pitchFamily="18" charset="0"/>
            </a:endParaRPr>
          </a:p>
        </p:txBody>
      </p:sp>
      <p:cxnSp>
        <p:nvCxnSpPr>
          <p:cNvPr id="6" name="Прямая со стрелкой 5"/>
          <p:cNvCxnSpPr/>
          <p:nvPr/>
        </p:nvCxnSpPr>
        <p:spPr>
          <a:xfrm rot="10800000" flipV="1">
            <a:off x="2214546" y="1285860"/>
            <a:ext cx="1143008" cy="8572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6200000" flipH="1">
            <a:off x="5072066" y="1571612"/>
            <a:ext cx="1571636" cy="8572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5400000">
            <a:off x="2571736" y="3143248"/>
            <a:ext cx="4071966" cy="3571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p:cTn id="19"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2">
                                            <p:txEl>
                                              <p:pRg st="9" end="9"/>
                                            </p:txEl>
                                          </p:spTgt>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
                                            <p:txEl>
                                              <p:pRg st="3" end="3"/>
                                            </p:txEl>
                                          </p:spTgt>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2">
                                            <p:txEl>
                                              <p:pRg st="4" end="4"/>
                                            </p:txEl>
                                          </p:spTgt>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
                                            <p:txEl>
                                              <p:pRg st="5" end="5"/>
                                            </p:txEl>
                                          </p:spTgt>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Paper</Template>
  <TotalTime>234</TotalTime>
  <Words>305</Words>
  <Application>Microsoft Office PowerPoint</Application>
  <PresentationFormat>Экран (4:3)</PresentationFormat>
  <Paragraphs>104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Использование  информационно- коммуникационных компетенций на уроках математики.</vt:lpstr>
      <vt:lpstr>Я применяю компьютер в преподавании математики:  </vt:lpstr>
      <vt:lpstr>Слайд 3</vt:lpstr>
      <vt:lpstr>Слайд 4</vt:lpstr>
      <vt:lpstr>Слайд 5</vt:lpstr>
      <vt:lpstr>Слайд 6</vt:lpstr>
      <vt:lpstr>Слайд 7</vt:lpstr>
      <vt:lpstr>Ключевые компетенции</vt:lpstr>
      <vt:lpstr>Ключевые компетенции</vt:lpstr>
      <vt:lpstr>Коммуникативная компетентность</vt:lpstr>
      <vt:lpstr>-     Идентификация (определение) проблемы -       Целеполагание и планирование деятельности -       Применение технологий и инструкций -       Планирование ресурсов -       Оценка деятельности -       Оценка результата (продукта) деятельности -       Оценка собственного продвижения (рефлексия) </vt:lpstr>
      <vt:lpstr>Структура компетентностно-ориентированного задания:  Стимул             погружает в контекст задания и мотивирует на его выполнение. Задачная формулировка    точно указывает на деятельность учащегося, необходимую для выполнения задания. Источник информации      содержит информацию, необходимую для успешной деятельности учащегося по выполнению задания. Бланк для выполнения задания      задает структуру предъявления учащимся результата своей деятельности по выполнению задания. </vt:lpstr>
      <vt:lpstr>Основные цели моей деятельности:</vt:lpstr>
      <vt:lpstr>Рекомендации ученикам</vt:lpstr>
      <vt:lpstr>Китайская мудрость гласит:   « Я слышу – я забываю,       я вижу  – я запоминаю,       я делаю – я усваиваю» </vt:lpstr>
    </vt:vector>
  </TitlesOfParts>
  <Company>BARSOVO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Использование  компетентностно - ориентированных  заданий на уроках математики.</dc:title>
  <dc:creator>Барсово</dc:creator>
  <cp:lastModifiedBy>dom</cp:lastModifiedBy>
  <cp:revision>25</cp:revision>
  <dcterms:created xsi:type="dcterms:W3CDTF">2011-09-06T05:13:21Z</dcterms:created>
  <dcterms:modified xsi:type="dcterms:W3CDTF">2011-12-13T19:22:17Z</dcterms:modified>
</cp:coreProperties>
</file>