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488" r:id="rId1"/>
  </p:sldMasterIdLst>
  <p:notesMasterIdLst>
    <p:notesMasterId r:id="rId18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04" d="100"/>
          <a:sy n="104" d="100"/>
        </p:scale>
        <p:origin x="-396" y="72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B0A46A-1BBD-45B9-BDD3-C8762376E095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887CEDA-0643-44C4-9D1B-449DF076E26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37784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887CEDA-0643-44C4-9D1B-449DF076E266}" type="slidenum">
              <a:rPr lang="ru-RU" smtClean="0"/>
              <a:t>15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615967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Заголовок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2" name="Подзаголовок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20" name="Нижний колонтитул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0" name="Номер слайда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Овал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рямоугольник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Прямоугольник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Овал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Объект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  <p:sp>
        <p:nvSpPr>
          <p:cNvPr id="6" name="Прямоугольник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marL="0" indent="-283464" algn="l" rtl="0" eaLnBrk="1" latinLnBrk="0" hangingPunct="1">
              <a:lnSpc>
                <a:spcPts val="3000"/>
              </a:lnSpc>
              <a:spcBef>
                <a:spcPts val="600"/>
              </a:spcBef>
              <a:buClr>
                <a:schemeClr val="accent1"/>
              </a:buClr>
              <a:buSzPct val="80000"/>
              <a:buFont typeface="Wingdings 2"/>
              <a:buNone/>
            </a:pPr>
            <a:endParaRPr kumimoji="0" lang="en-US" sz="3200" kern="120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ru-RU" smtClean="0"/>
              <a:t>Вставка рисунка</a:t>
            </a:r>
            <a:endParaRPr kumimoji="0" lang="en-US" dirty="0"/>
          </a:p>
        </p:txBody>
      </p:sp>
      <p:sp>
        <p:nvSpPr>
          <p:cNvPr id="9" name="Блок-схема: процесс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Блок-схема: процесс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Пирог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Овал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Кольцо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Прямоугольник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fld id="{E684923B-F188-44A8-94DE-55BA569CCB22}" type="datetimeFigureOut">
              <a:rPr lang="ru-RU" smtClean="0"/>
              <a:t>18.04.2014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fld id="{AAE3E734-C2C5-4922-8FF7-DB1D05594465}" type="slidenum">
              <a:rPr lang="ru-RU" smtClean="0"/>
              <a:t>‹#›</a:t>
            </a:fld>
            <a:endParaRPr lang="ru-RU"/>
          </a:p>
        </p:txBody>
      </p:sp>
      <p:sp>
        <p:nvSpPr>
          <p:cNvPr id="15" name="Прямоугольник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489" r:id="rId1"/>
    <p:sldLayoutId id="2147484490" r:id="rId2"/>
    <p:sldLayoutId id="2147484491" r:id="rId3"/>
    <p:sldLayoutId id="2147484492" r:id="rId4"/>
    <p:sldLayoutId id="2147484493" r:id="rId5"/>
    <p:sldLayoutId id="2147484494" r:id="rId6"/>
    <p:sldLayoutId id="2147484495" r:id="rId7"/>
    <p:sldLayoutId id="2147484496" r:id="rId8"/>
    <p:sldLayoutId id="2147484497" r:id="rId9"/>
    <p:sldLayoutId id="2147484498" r:id="rId10"/>
    <p:sldLayoutId id="2147484499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jpeg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2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24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jpe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8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1" name="Picture 7" descr="http://effect1.ru/PAMKA/OBAL/1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4589" y="188640"/>
            <a:ext cx="9049411" cy="66225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>
          <a:xfrm>
            <a:off x="460375" y="1628800"/>
            <a:ext cx="8229600" cy="1944687"/>
          </a:xfrm>
        </p:spPr>
        <p:txBody>
          <a:bodyPr/>
          <a:lstStyle/>
          <a:p>
            <a:pPr eaLnBrk="1" hangingPunct="1"/>
            <a:r>
              <a:rPr lang="ru-RU" sz="4000" dirty="0" smtClean="0">
                <a:latin typeface="Times New Roman" pitchFamily="18" charset="0"/>
                <a:cs typeface="Times New Roman" pitchFamily="18" charset="0"/>
              </a:rPr>
              <a:t>         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Жизнь и творчество</a:t>
            </a:r>
            <a:b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40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endParaRPr lang="ru-RU" sz="40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051" name="Rectangle 3"/>
          <p:cNvSpPr>
            <a:spLocks noGrp="1" noChangeArrowheads="1"/>
          </p:cNvSpPr>
          <p:nvPr>
            <p:ph idx="1"/>
          </p:nvPr>
        </p:nvSpPr>
        <p:spPr>
          <a:xfrm>
            <a:off x="460374" y="3427884"/>
            <a:ext cx="7784033" cy="165730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dirty="0" smtClean="0">
                <a:latin typeface="Times New Roman" pitchFamily="18" charset="0"/>
                <a:cs typeface="Times New Roman" pitchFamily="18" charset="0"/>
              </a:rPr>
              <a:t>                                 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Учитель русского языка и литературы  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МБОУ «СОШ п.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Ныртинского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совхоза» 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Кукморского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муниципального района </a:t>
            </a:r>
          </a:p>
          <a:p>
            <a:pPr eaLnBrk="1" hangingPunct="1">
              <a:buFontTx/>
              <a:buNone/>
            </a:pP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                                                          </a:t>
            </a:r>
            <a:r>
              <a:rPr lang="ru-RU" sz="1800" dirty="0" err="1" smtClean="0">
                <a:latin typeface="Times New Roman" pitchFamily="18" charset="0"/>
                <a:cs typeface="Times New Roman" pitchFamily="18" charset="0"/>
              </a:rPr>
              <a:t>Самигуллина</a:t>
            </a:r>
            <a:r>
              <a:rPr lang="ru-RU" sz="1800" dirty="0" smtClean="0">
                <a:latin typeface="Times New Roman" pitchFamily="18" charset="0"/>
                <a:cs typeface="Times New Roman" pitchFamily="18" charset="0"/>
              </a:rPr>
              <a:t> Р.М.  </a:t>
            </a:r>
          </a:p>
        </p:txBody>
      </p:sp>
      <p:sp>
        <p:nvSpPr>
          <p:cNvPr id="2" name="AutoShape 2" descr="data:image/jpeg;base64,/9j/4AAQSkZJRgABAQAAAQABAAD/2wCEAAkGBxQTEhUTExQWFhUXGBobGBgXGBwYHxogGhwXHR8dHBwdHSggHBwlHxwdJDEkJSkrLi4uIB8zODMsNygtLisBCgoKDA0OFxAPGS4lFBwrLSw3Nys3Nzc4Liw3LDc3KysrKys3Kys3KywsKywrKys3LCsrKysrLDcrKyssNywrK//AABEIANUA7QMBIgACEQEDEQH/xAAcAAACAgMBAQAAAAAAAAAAAAAAAQYHAgQFCAP/xABIEAABAgMDCQUFBgMIAQQDAAABAhEAAxIEITEFBhMiMjNBUWEHI0JScRRDU4GhFmKRsdHjY8HxFSQ0coKS4fBkRIOjsxeisv/EABgBAQEBAQEAAAAAAAAAAAAAAAABBAMC/8QAIREBAAEDBAMBAQAAAAAAAAAAAAEDElECBBQxEzIzESH/2gAMAwEAAhEDEQA/AJhkTN6RMlp7qUVlCDfLYBqnJLmolxwGEdD7PWRWsmzSqEbbpDn0j75INVmkpXqICEsvmeUbpJJClCladhHnjpNTX+z/AF5jTp/OnL+z1jGubNK0arkigO/WD7NWUairPJrVsEJDD1jqBRBKgHWdqX5RzhBIAKQakK2pnk6RL9eS2MOZ9mrKdRNnk1p2yUBvlB9nrGdcWaVo07QoDv0jplIICVGlCdlfn6QyokhZDTBsy/N1h5NeS2MOX9nrInWVZpVCtgBAcesH2Zsw7s2eTpTeDSGaOokkEqSKlK20eSEEgCgKeWcZvI8nh5NeS2MOX9nLKq5Nnk1I23SL/SGM37HvBZpWiFxFId44fahmyu3WVKZbCbJVVJJLaV7iH54EdRET7K8sW+TavZLXKtBSUmjTIXqEB2dQ2SAWc8A0PJrytunCyPs7ZE3qs8pl7tki71+kH2as279nk6XF6Azf0iEp7SFTsqyrHZQDJXMpmrIqJYKKqOAQOeJY8IsmkU0Vd1jpevJ/WHk15S2MK37Q7ciwULlZNkTJNyVzC9y+RAGqCBcXvvw48PN7tFydMmhNrsEuSk3VIFYfrcCB+MWnlrKVlSgotc2TLSElkTFoGlHVKi5in8v5IyAp5kq2LlKKr5UsGYkf5akuP9xHKHk15kt04dvtEyxZ7CuzGVZZM1E1CpgKSkApdNN9Kr7sQeJiVZNlWK0psyZNnlaSegzb0BkoSA79XKU+r8orm1ZLyRNssqzy8pGtKiULnJIEsKZ0EUtQTfjcfWJd2eaFdstSJc4Ks9mkyLPJmAg1DWUpVx8Shwuh5NeS2MJj9nrIrWTZpVKNt0Bz6QfZ+xjvDZpWjNyRQHfrHUUSSCoUqTsJ+JHMzizglWGSu1TjfgZXFzgEjmYeTXktjBfZuyjUVZ5NathkBh6wfZqynUTZ5OkTeolIb5Rs5Lt0udJTMkqrkzRUZnFD8OhGEbRSCAkmlA2Znn6Qv15LYw5n2esZ1xZpWjTtCgOfSD7PWMa6rNKoVsAID/OOoVEkKIaYNmX5usCSQSpIqWrbR5IeTXktjDl/ZmzDuzZ5OkN6TSGbrB9m7KrVTZ5VSNslAY+kdMJAFAU8s4zPKeUCgCAFGlKdhXxIeTXktjDmfZ+xnvBZpWiFxFAd4Ps7ZE3qs0pl7DJF3rHUKi9ZS0wYSuY5wJLOU6xVtj4cPJryWxhy/szZt37PJ0uL0hmg+zlkVs2aVqbx0C/0jp0imirusdL15PDVe1WrTsfxOUPJryWxhyjm/Y977NK0WDUh3iAdo2Sk2cWZIRLcpWSUopfYYm83xalReunvPhdObRXXa2GVZmL3TH6F0OPlGrZ69flj+udXTFvSc5Jus0kzNaXQGSMX5xuKBBAUXWd2ry+saWQrpMpUvXmUB0HADnG4kAAhJqQd4ryekY57l1jpkkEqKUlpo218FDlGKSCCpIaWNtPFR6QEAgJUWljZXxUeUNRJIUoNMGwjzCIpKIAClB5Z2E8UnrGRBCglReadlfACBJIJUkPMO2jgmMQkAFKS8o7S+KTygGkEkhBZY3ivN6QgU01ANJ8SOJPOBQBACjSgbtXn9YpbtUzwypZ7YZRWLOkB5ZlJYrScCVEkuC4LN6QFsZx5Zl2OzLtM/WlpS8tIxB8KfUlhEJzCz1nZSk2yVMA9qCFmUpN2opKgEeoNwPUcnir8r56z7TYTZp61LWJyVVltZFK9VXUKpIP6QZoZd/s9E6cADOmoolJfC9zMUOQuYXP+MBNMxc2/7MmCdaAV20giVZZQC1sQyiSDSm5wVEgAcb4l2U5U+bK0lttabBZCphIkrSlf+qcvj/lDDrjEW7MM9K9KmbIeZLQucu0IqUqaU4CY7kk4AJLcAABHAsmb+UMs27S2mXMSgl1VgpCUg7EtJY4XXepgLUyXmHk6WAvQJnGaAUTJijNN7EKJUSOWF0duTkKQnukyJImYlWjTSRywjcs8sITTLvSwC/uMOHpGVKaaCe54TOJPKA4lpzPsE682SSyNvUAJ50kXxTOYWZabfJnz0zlyJkqZSii8AKBI5KuvvePQZLlJVqqTux5+T/SKo7MFrsWVbfYVIZajXLScCAVG7hehYP8ApgMJmcuVMkLSjKEv2qS3dz03qTgzKwf7qw/Ix8u1XKEvKGTpVpsqjNEqY88gXpcEAqTikg3YcXwixc7rfLs1itExSBPlU94lTYktTfdx5R5yseX/AGa0qm2MKlyiQ8paqwpPFCn2hyJvEBe3ZNk6ZIyZLExwCVrWg4souA3NmLdYl6iAApQeWdhPFJ6xTmdfbKVpl+xIoXSKlqANBPAJLhRHMuOhjvdimW7RaZVpmTVqnzNIka5dklPCAsdQIISovNOwvgkQkgkkJLTBvFcFekIAAFKS8o7a+KekCgCAlRpQNhXn9YABTSVANJG0jiTzgUQACsOg7seX1jIqNQUQ00bMvgRzhJJBJSKlK3ifJ6QDKVVUkvO4L4AcoSb3ouI3h8/NoQSmmkF5PGZxB5flDVe1eqE7s+f1gFUmmpu5+HxfnDVc1d9W7+56w6lVVt33w+Dc4Sbnp1qt59zm31gHSqql++8/BuUVx2tkVWZrrpj9S6XPzMWLSmmh+5+JxflFd9rpNVmcNqzG6h0MfwjVsvrDnV9U4yHrSJSUai6A6zxHKNxJBBUkUoTto8/pGnkm+zSRM1ZdAZQxflG6okkFd0wbtPBXrGae5e46IqAAUQ8s7KOKTzhkEEJUXmHYXwT0MNJNRUkPNO2ngB0jFIABCS8o7auKT0iKS1NVrBKkB5kw4KAxiCL7XcmiboxptF4iJboPV6q2/wBMTxaUlISvdDYPm6H6x567TbDZbHalSZMjvDrrrWShFd4SlIPzvNziAlGQe098p2j2qYBYmmCSlgRLoOoUteSQDzd+giQ5Synk/K1jtC1IVPNnSoiaUKllLJKgEKYYtePRxhFFZRURKkoVJTLNNdYBqmJWSxLnC64R6LzLyJZ5eTUyZKiuzz5dUyaU0qJmJvcB2OAa/BngPO+b2V12WaZ0pCFLCFAFaQuioNUAbnHM8462YObMq3zVylzVy1JTWAlIVUAQFY4EOItbNLMCy5Nlrm26ZLUVppClMJZBF6QFYg8XxHCPhm3kzJthVaMqWa0JWmWhQ0SSFhDs4CncvcAD+MBzM58kWvI8qWnJkslEzWmTwgTppUMElJSQlLX3BnfDjYeZ1qtc6zSzbEaO1kElVw1eDgbJI4flhHM7Oc8FZRRaJglBFMxlB3ZCg4P+baf5RLGTTS/cY18X/rANN706tO8+/wCkKoU1t3WAl8QecNV7V3Ebr73J/pDqVVUB37Xo4NAJQZgrWKt2fJ6xA+0XNGdOmS7XYlEW6z31JIGkAvDE4qGDG4gkGJ4kAVBF6TvT5ebfWEUpppJ7ngviTygKwtmdUrKlgn2RVNltlGtJmOgTJiWUKCeZGBvD8r4o6fJUhRSsFKhiCGIj1BnnkuxLkzLRb5EsmVLJSoJZSkpFwqDKN+AfEx5qyzapc2apcqWZSDgkrMwj/Ub/AJQGi0Xt2Qz7PZLIJcy0SpNpnLrKVrSDSQyUs9xIvbrFUZStdkVYbNLlSim1IUvTLOCgSab3vubhcxjhEvAewUqBBUkNLG0jzHmIFEABShUhWwjyesVV2L53TZ391miZMXKT3My9QA+Gs/jSTwDXMItZJIJKA8w7xJwT6QDKSDQS807MzgByhJBJISaVJ21ef0jmy8tWYzjY0TQo0lcwC9SACAXIwvIF8dFYBAC7kDdnzesABQprAaVxl8SecNVzFWsFbseT1hlSqqiO+4I4Ec/zhJuei8nejy+kA6VVUP3vxeDcoSb3p1ad59/0jFk00v3Hn4vy/GMlXtXc26+9yf6QCqFNbd1ho+L84rvtdcKsz36swjoHQw+UWNUqqpu/8nBucVz2tNVZmPCY/q6H+satl9Yc6vqnGSNWzyVK100ABHI843SkghKjUpWyvyRpZBDSZRlXzaA4ODRuIAAUEXyzvScR6RmnuXuOjCSSUAssbUzzdIQUCCoClCdqX5+sCgmkBW5GweJPWMlE1Aq3o3Y4EdYioznJnrZ7DOkotKVaOclRQwcSqSBrDHjiBGhbMxrDaLSq3TlmdpkpWFKUNCAEpAUeYpAxLRo9sWaa7ZITOkpK7TJczJabyUlnpHEhgW5RF+zW1Tp2ScpWEYIQoh/DpAq7/ck/jASzOrMmxZVmDR2lCJ8tFJVLUiYFgYGgKe7oR+UYZVzml5FsVns576YEFKZTUhTP3i8aUucLyfqKBstoVKWmYglK0EEEXMREn7TsprtNvXOVgqXKKOVBQkj6k/N4CwM3cpry5YLZItJTpErQZRSlkyqgSm7yuhQPSKqsKCE2mVp5aEUuSSTpNGSUplsLyo4O0Wd2LWUy7FbppWhCZ7S3mEJSyUzBU5Ie9bfIxinsdT7EtSJ6Js0spE1iEXeAXvreb0uxgIhmfnjaLGEyLDLrVNWDMChUZhwCEpSdVID8zefSPRNjmqMpM2ZLoBAqkAvSrjfxv6RG8myFWDJ0nThBnoTLRLUANZS1JSATioBxjiBEsJVW7f3jy8G/pAcfOvOKTk+QZ1oNVV0pIaoFiQkf9uilcp9r9vWp5ZRKHAhNSm5FRx/CMe2rKhm5RMlL0yQkM7utQClEf7gn5RaeYuZVnslllmbLQpS0pM2aUgqrIehL4JTeOrPxgITmd2vrMxEu2hAlqLKmIFP+8YEHnwi5SoAVkOg3CVyPOPPHbNk6XIyg0tCZdctKilIYX1AFhcCQL4vPNGatVksq8bQZEuoHlQlj6kMfnAbOWslotEldmnOtM5LVDwBwcYhKeySwywtkrmTEJJFa9RRAcC5sTFgoAAUEXyzvScR6QKCaQFbnwHiT1+sB48i6OyPNaxz7Dp7TZ0zlaZaA7vcEEEsbwHMa3ahmtZbBZZq0padap4KHYhKA6iE8g/5tEn7GJCpeSq5V8xapq2PlekfVH1gOz/blhsc+Vk5BQmctQCBKSAJVXma4fnfER7XM/VWcmxWVZTP9/OSb2I2QeBLuTiIg+YuRZk+2qtloFFmkTFTJ81ZpS4JISFHFRV+ERe1ZREy0rnrTpKpil0qJALkkAte3QNAXF2GZvKlyZtumB9LqpQcVJBcn5q//AJiwrdlqzyb506UAdlClpBlvzDvFFyRlnKxSlAWmVTSgJ7iUEgMEjCpLXNfHZsPYhNVvLUhJG0lEsrKfmVJH4PAWnIzmsilaMWyQqYbxN0iQw5XmOpJWFh5agydpQIIm+hGOH1iqZnYjIYqTbJgQ22ZSSx/y1AnhHOmdmGULERMsVrCr3SATKKyMHS6kk9CYC6aw2kp7vDRdecNVzVa1Wx/Dirci9qE6TP0OVZBk2gMkTCCkNeHWk8DwWkt8osxFrl6MzELQZag81ZUKQDxCnZsYD7Ul6Ku8x0vTlFc9rZBVZmDXTB6sUX/OJ5ZLdImoIlTUTLODepC0rIPWklogna6TVZn8q29HQ30jVsvrDnV9U4yJrSJSR3ZoB0nPo8boL6wFITij4n6xpZK/w0nS7qgM2Lxurd01733TYfOM09y9x0KmFZFSThL8nVoCltUmoqwmeTpDTVUSnfeMcG6Rimmk0bn3j4v0iK4udmc0mwSSuaohQLJKb1TjyH8yTdEIzZ7UJE+20psKpappCTomWZjOQVgJB4k8WieZwZuWW2S0ptUuqSNyoOFh/vC8D9I5eaObdgsM9cuzhPtqRgpZUoJUxDubgRygKx7Yc37DIm6STOCJ801KswDhL8XGwTyP0iKZOscqdZLRMmzymdZ0o0CCQykkqcX3m/BsOLvEuyv2Y5StdttKyJetNWorVMuYqLXXlmZhwwiF535C9itBkV6QhKSVNSCVDgOUBzrTbFzAgKJKUBkJ4JHQdeJ4xOOyXPCdZrQizUTJ8iaq+UgVFKj40jlz/H16fZXmNZrZZZk61omAGYUyVIUU1MA78GB486uV0zyvNsWQLMVSpSEWtQIlpcqK34qUS9IxN/pAa+eGUTaMqWLJ6DUlMxE+cAHopdQQeTAX9SmLEpL0Va2Om/k/0iruxfI85Zn5Sm60ycSHVjQS6lD1Nw9IsLKeV7NZ5bz5qJdmOFSgFE8gMT6AQHnrtIGjyxaCoXCahR6ilB+oi9c4M7bNYrOm0zFApWkaOzgh13C8DlgXwvije1DOGRbbWJ1nCmSgIKiKagnZIGOBa/pHHyDk6blC0y5GlSlRSEpVNWwCUBglL8hgkQHQsMidlnKeu4M5brIvEuWGw6JDAdWj0tIkBIElJopAAmcGAYJf0u+UQuy9mNjRITLkmYmbLNS7Sk0zQri3CjHVw+d8OcMrWWWANDb7MDqudBNPz2eeIgJsC+sBSE4o+JBUwrpqSbhK8vVory39olrlEGfkq0JWnYN9P40sr1iGZw9sNonJmIkykyFTElC11FSmLjVuAQW9SOEBpdquXPbbemQiaFSpREtKyWTUoitRODDD/TEpyt2m2aw2eXZMngTlykhGmvCCwxuYrc+g6xBMm5lEWdNstkz2ezFQAZCpkwvgyQGS/AqIf8I3rVlXJllkH2BKptoJAE20ocpGJUlOwCMBd6vAa0+x5VyqqrRTFywXSkJ0UpLvsAsl8cHMSvNrs3t1lIm02JSzhpUqnFHWm4A/KO72Y55SPY5SbVake1VrEsTFXspZICuAvJYFrmjY7Rs+p2TbTZ9ElKtIlRnhQOsxTck8CBeDhfAbi52W5Nxl2O1AAsUFUtfQBRNA9CI1cv54pmWK0SZiJtjtQkqZE3UM0ge7XgrncXj5Zd7V7JZxKRKlzJsubLTMUAQkpqe5z4nBu6Rze1fO9rFIkmSiq0S60BbKMqWQLzwrPDkx6QEGyT2k2yTZZtn0hXUAJa1XmW+1fxLYO7GJh2MZwSZEicLVaZSdJO7tM2akKSadaYQo3Aki84kGKwyFb5sjSzUS5cxGjMtYmIqSBMcDiGVixePpkjICrWhXs1S50tNS5VzqSMVS/M1zpxvueA9LZayHItsrQTwmaCHE7l/lVz9DFI59Zn2qxJTJE6YvJ+k1VK2UKUfEBd1cXXnCLB7IMn22TZFItopspLy0q3iTxu4JdrjxfCJ5bJCZiNHPSFIUGlpN4UCMFfSAqTs87N58iZLti7QkIDEIs5rM1J5khqD6HgzYx2u1wa1mvfVmfK9F3ywjrZvWaZk60eyE1S5hPsqiXEsm8yFdDeUH5XFn5Ha21VmblMf1dD/WNWy+sOdX1TnIops8pW81ANHi3WN1m1Xqq8fw/wBI5WSZixJl6CWlUwS0u66XHR0t9Y0rTnKqSlVVhtYlP3pliVNHq6Zjj8IzT3L3HTvzFpGqpYQ3vSWr6Px/4jOp9dqafd+fq0VD2n50WW3WJUqROZUlaVCTMSqWviCNYXkO7Axs9heXps5M2zzFqWqVSZClEmmoqdLnw3PfziKtKbOSgGYpqWvQSAJY5l7gI8950zKsrmfk+1pnzFLCkkVIpKU3grWEoKGDOFM10XrnBkKXbZK7OuqpTGaUqKcDwa4joQRFE5/ZnS7HMlSLMJ04znZawMQRqJCRjzMBMeyPLFvttomqn2wGVLTeju6lKJuYAVBI5vfcL47XaJmAMozZNoQRKUkhE1PiMsOakjioYX3XvwaPvmf2e2awql2pZWFmUlNyzTXSKzzpKg99wjgZ99q4llUqxkKnh0m0BihA+4MFK64DrASDOXOuyZHkJkS0pXMoaVZ3fRfeWq8i/wCZaKNm5Y9ptPtFvXMm8SlOJAwQC7JT/wA8Y6ub+YtvykpU0AgHWVOnqIqfjeCpX4RY2b/Y9ZJYE20zF2hA2gHlh/RJqI+cBC8pdp9utATIsaBZ0ABKUyElSyBdefwwAj45P7Ncp2tWkngy38U5TrPpLBKvxADRfOT8kSLOkJRJly0ndaNITfwKmvPDGN5lVf8Akc/C35YQEAyB2T2Kz0qnA2pZF5XciWTcSUAsW+88QjPnsrnSJiptiBnScWSdZHG7zAHlfF6o8VH/ALz/AFb6xjq03/4fhzf84DzjkntEyjY+7K6wn3c9BP44L+sdub212tyUyLOPuqC1JH+moX/OLpyjkqTOYWmTKmE7oKQlQ/1OPTGNNGaVjBZFisoni89zLYdRq4+kBQ87LWVsqmhKp01PllihA9SGAH+YxOsxuyNMtQm25SSsMUoBqQCLw5wUegu9YtOzy0JSRKSEyhvQzfhGSqaRVuPBzfrAc7OHI8u22eZImpKEENQm4ki8KT1Bb8I8+ZwWCTk22y0SVaeZJKVTNKnUCjeEFIvVcQ/W6PSynqFe9902DdYr4dlyJtvm2qfN0swzdIZVNCRe4BU5q+TCArnsysNmm5QMm1JInlRVJIU0tK0uplJF5Fzi/g0fbOzImWVqmi1SzOlpUpYmaujAD60tbgpS3hfk4cXSPLOScnZNyrKtcybO0a1LXo9GVMogi5YIuBLteY1s28+0Kn2mXlOYtVktDiQaVBCQ5Tq3AhFJv5EX3vAV3Knykrs8/wBnUqSihM1K1FSZi0AFYBDUu708H4h49GZbzTsVsaZOkJmlaQAUkpVLDXaySCwfA3RB85Z8vI9lkypdik2mzzAVaRaq0kqvBUKSC4wMd/MLtDkW1WhQjQT6dZKiKVpHCWeYHBhdg/ANy05gWQWKdYJCEpE3W05JUy07JUSb2IwfiYg/ZFmjabPb5656TK0KCi/CYVEEUHxAhPDnFwimm7/D8eb/AJxC+2DLcyzZP1SxnKEuUoXFKWJUXxBpuEBwu0nPbKFitKVSUSxZlpSUAy60k4KCi+L33NcRE5zOy97ZZJdooIMxwpJ90QSC33eIPJuMcrsqnabJdldlTglaU1BxSha0i43bIaJdKDOJdwG9/nT9cID5WyxpmpMlZdJv0vFxeGPAg4ekV72rv/dQraCZgJHiYoFXzx+cWNq0/wDj8Ob/AJxXva69Vmfyrb0dDfSNWy+sOdX1TfI5qs8pJ7sBAOkwfpGWUsqyZKRMnzESAnBK1BImdb8Y1shWaiQhcynRrQhggMXFV5vvN959I5/aNk5E6wzUz5JnzEpKpCUPU+Aam9777rw8Zp7l7jpAcq5x2S2ZUmyLZIkGzFFMuY4SUm4hYmC+92pwwgyjmlbMkLVaslzdPZ1JBmJYKUALwC20A71JYiOHkPs6tk3RFdnSJemBXJUyVhGqCoqOszPc+N7XxIc7u0L+zlewWCz6OXLDEznIUS96Um8pfi98RUrzEz+kZRSJSu4tCQ5BL6RvKrxdQb4l80g96pISUAsgteOJ/wC8o8xzZ8+2zVWiRZqJksVzFSAQm4bTeFXQG/lHdy/2j2m3WSTZAlQnqITMmJLGYMEpAGFRN/P0JgOln3nvOyhO9iyfWZayxpxmHiE8pY53P6YyDIHZzZ7BIXabWkWiYiWVltZEspBNKRgpWAqNw4CJB2bZlJsEpwAbYR36j4Um/RoP4O2LRxe0HtNkWcLstlSmcVApWFXoQS4IPmPR4D45hdpZtUycLYqVZ5UtAWgjVwLFKiTrEuG9OsPLXbPISomzSFzSBfVqS/Vto/MCIpmP2XTLQlE+2FUmQtqEjbmfjsJ643xbYzKsibMuwpkoQZib6eI4EqxKg2MBBs1M47blSYUi3y7O7lUmTLKpgTxIVMDJZ8UE/KJ9ZM2JSSy5k6efjTpy5g6gIJoD8gIiea3ZQiy2oWhNqWsyVE0hIQwYggqBNTgkFgl4sR00v/6fy8X/AKwAhAYAASwjZADCZ8oyq8dLnDQ8urf8QL8Nd5O6bhyf6QwFVMN+154NAIBrgaqsVfD/AEgocUVMB73n0f8A5hIZlUXJG9fjzb6wiU0gq3HhTxeAyJfWIpKcEfEgqbXpcnGV5erQLBdIXfMO6IwHrDSFVEJ33jPAjpAKltV6grGZ5OkBS+q9IThM8/SElqSUXShvAcSekCimkFV8o7scQesBF+0jJE212WmTIlLnBYpRMCcGU60v4sB6RF82+zCZIm2WdNVKtFKVCfZ5ia0y6nI0YKSkMW4C+8RaSgqoBW+OweAHWEgFyEXTRvDwI6QHwtNhlzJZkTEpmSlDWUoAgdGN0cLJ+YdglTUzZchMtcsgoWFL1iOQqYPEiBTSSnceIcXhrZkld6DugOHrAOrx0sRdoefVv+IgXa9m1NtkiSJDrmCcHTwQFAi/kBiTyET4hVTHf8FcGhI8VFyhvX482gOfm/khFls0qyIIoQkd8OeJ/Ev+MdA346tOH8T9YxdNLt/d/Lxf+sZL8Nd77puHJ4Aq8dN/wf5t/wARXXa4llWa97pnyvRd8sIsYBVTXe0NeeDRV/abIEsWZIpuTMBIFLkFAJLkuX4xq2X1hzq+qwsh6siUpOuooDo5dY3UhgUpNSVbS/hxpZCvkyhL1ZlAdRwaNmZOSlC5g1ZSATNDEksCSwF+EZp7l7jpWva1njabDPssuzq1aFKUVBxN1gA5xuY4HjGtbe1bJ8+VKVarIqZMY1SwhC0pIPmUQb8bujxE8++0RVuXoZUiXoEkiUFormObnBOyTyERuTJUVo0FkKlyANKL5wWp8VJa5LuGGHOIq/kZySLNkw2+VJEpCkVCQQlLVGlBZLjWuI6GKBybap1nnSsoGXqmapQUzJUQddKeRY/lE17Ss5F2uzWKz6BcmfNNUyWoUkkEoQyTeEm8i4R1e1KXZ7Lkmy2IbaSikcakA6SYehqI9SOUB8+03tLCpSbNYV4gFc9JYspINA+9feeHqbq9zWynJsVo0tosptCkHVlLVo0pI4qBQoqPQsB1e6SdjebMu02hU+eKpUkhk41TFbLjygAn1brFgpOTMq2mbInyk+3Spi5bq1a9GopN6SyxcbsRASfNTOOXbZHtMgKNZKVoUG0RGLcCL7iI6wSGoCnRjpeR5PHyyfY0SkaKzpTLCAywkMCByH4x9QU01AdxxRxfnAM3s+rTsH4kFReunvMND05tAu5q7wd03h5PDZVVL9/5+DcvwgELnbWq2/4f6QqQ1FTIx0vM8nhovei5t6/i9IRKaaiO44I4vzgGS7Eikp2E/EgCiDWEus4yuXVoFOCkLvUd0R4eTwwFVUgtO8S+BEBiAACkGpKtpfw4CkEUEsgYTfN0gSQQSi5A3gPi9ICU0hSg8k7CeIMAyokhRFKk7Mvz9YAoglQFS1bUvydYagQQFF5h3auCR1gSCVEJLTRtq4EdIDEJABQDUg4zPJ0eApBASTSlOyvz9IEkUlSQ0obaeJPSBRAAKw8s7tPFPrAMqJNZSyxhK83VoAWJKRUVbSfhwyFVBKi847KuAEJAJJCLljeE+L0gEEhqAp0HGbyPJ4ZvYK1QnZPxP1hAppqA7niji/OGu5q7wd0B4eTwBUXrp7zDQ9ObQC521qtv+H+kNlVUv3/n4NyhJvqoubev4vSAVIairUx0vXk8V32uqJVZnu1ZnzDoY/PGLEdNNTdx5OL84rvtdBqsz+WY3o6GH4Rq2X1hzq+qcZINVmkpXqIoDLHE8o3VEkgqFK07CPP6xpZJus0lUzWl0BkjEHnG6oEEJUalndqHh9YzT3L3HSM5XybKtMm0qsaZXttK0FkiqUsD0dJI49XERnsdzNnWQTZ9oTQZooZ3MtILuWLAk8OXrEWzsyzaclZbnTULJEylaxwmJUA4+RBY8CIujJWU5Vos6bTJ3BTUpPFXP5g3fKIqp5KEWzOZZUvurM5cthJQEi/rML/OIbnXlSblbKZovrWJUlIwCQWB+d6j6x08lW4SrLla2NrTpgkSicUmYpSlG48EfUCN3sIyNpLYu0H3SGlk4Vr4/JIV+IgOh2ETVybZbbNSFKoFXTRLKSR/vjh9q2Q1WK3m0SVKEucdJLmJuZY2w/N7/nEk7MpK/wC38phJAp9pCjwP95RcPVos7LeSJFrkKRNQ9n4owUFcFJPAjnAc3MLOH2+xSp0xkKTqFvEtLAv63H5xJKi9ZDTeErgRziK5i5p/2bLmS1TNLKmrC5VzFBpAJVwe5P4RKilVVJPfcJnADlAJNz06xVvPuekKkU0P3WOl4vy/GGm96NUp3n3+bQqk01t3Pw+L84BqvarVp3f8Tk8OovW3e8ZXADnCVc1etVu/uesMJVVSD33GZwblAJIZwnWCt4fh+n1hFIpoJaUMJnEnlDSxco1Up3g8/NoRUmmoh5Rwl8QecA1EkgqFK07CfP6wBRBKgHmHal8EjnAoEEBZqWrdq8nrDCSSUgtNG0vgRygMQAAUpNSFba/JAQCAlRaWNhfm6QJIIKkhpY208VekCiAApQeWdhHFJgGVEkKIaYNmX5usCSQSpIqWrbR5IagQQlReadhfBIhJBJISaZg3ivN6QCCQBQC8s4zOKTygUAQAo0pTsK8/rAFJKSoBpQ2kcSecCiAAVipKt2nyesBkVF6yGmjCVwI5wk3OU6xVtjyekMpVVSS87hM4AcoSb3o1SneHz82gFSKaKu6x0vF+UNV7VatO7/icnhVJpqbufh8X5w1XNXrVbv7nrAFRetu9+FwbnFc9rYFVmYvdMfoXQ4+Rix6VVUv33xODcorjtbYqszXXTH6l0OfmY1bL6w51fVOchXSZRl60ygOk4Ac43EgAEJLoO8V5fSNPIetIlJRqLoDr5jlG4kggqSKUJ20ef0jNPcvcdK57Zs1zaLMm0Skgqs4LFtaZLJcjrSXPpVHF7Ecrf3e1SFKNUsGZKScNZJCgPmHiaZ258S8nzpSbRZ5i7NNQ6FJKSEqBIKSk8QGON4VdgY4eTc37NXPt9gmJVKtFlnJKUggIWaSCxGrslwWxuxiKp20zwLDJlguVTZq1j0CUp9Xc/hF59jeT9FktBIATOUqZMXyvpT9E/WPO65xISPKGHzKj+Zj0xbJ6bFkeu5KJNmSgoPjXQlIPqVEQEP7G5CZtqyjaVlQCprIV5ipcxZB67P4xbJUqqohpwwRwI5xBuyDJXs+TZa5gq9oUZgHJ7kqP+kCJwUkGgl5hwmcAOUAJJBJRrKVvB5PSEEpppB7niviDy/KGkOSEmkp21fE9IVQprCWlYGVxJ5wDVe1eqE7v7/rDqVVU3ffD4Nz/AAhKuarWq2B8P1gpL0P3vxeDcngBNz0awVvPuc2+sKlNNJPc8JnF+UNN706tO3/E9IVQprbusBK4g84BqLkFVyk7sefk/wBIYUqqoB5xxRwA5wlBmCtYq2D8P1gCSTQC0wYzOBHJ4BJAAIQXQd4ry+kBAKQlRaUNlfEmBJBBUkUpTtp8/pAVAALIeWdmXxSecA1EkhSg0wbtPm9YaSQSpIeYdtHBI5wlAghKjUtWwvydIAkklINKxtL845QCAASUpLyjtr4pPKBQBACi0sbtXm9YAoEFQDSxtS/MecCiAApQqQrYR5IDIqVUFENNGyjgRzhJJBJRrLO8Hk9ICkg0EvMOzM4AcoEgkkJNKk7avP6QCCU00gvJ4r4g8vyhqvavVCd2fP6wqhTWEtKGMriTzhquYq1grYHw/WAdSqqm774fBuf4Qk3PRfVvPuc2+sFJeh+9x0vBuTwJvenVp2/4npAKlNNL9z8Ti/KK77XXqszhtWY3UOhj+EWJUKa6e6w0XF+cV32ughVmcvqzG6B0MPlhGrZfWHOr6pxkq+zSRNul0BiMXjdUSSCu6YN2OCvWNLI+rZ5Kla6aAAjl1jdIYhJNSlbK/JGae5e46czOLIEq2ylSpyKlqvUBcUNgpJ4GIvmlmXMycbSJdpE6xzZaqwUlKkKDtgSCWuJue7CJ2EkmgFlDGZ5ukYqZSSQKUgEKR5+DtEV5LyFZ67TIQRjNQCMPEHi7+1gzLXOsmS0Bps1YUsJOEtLsT/8Asb/KIqTIU6XIyohc3dy56ip7rklX1ui4+zfJ8yfNnZUtAInWpxIKvdSgbvmQkB+Q+8YCdWGziUlKJKQClKUKRwQlIAAHo0fQBNNKT3PiVxBhgOSkGlSdpfxIVYIrCWQMZXPrAC2ISF3JG6I8XJ4yJVVUR3/BPBv+vCJZiRUFbKfhwUF9HU68dLy6QAi6qi8nev4fSMWTTS/cebi/9YyF7tq07R+JCrDaSnUw0XXn/OAa76a7iN03i5P9IYKqqgO/a9PBoRuZ9arZ/hwUl6KtfHS8+kAkMAqi9J3p8vNvrAQmmknuPCriTDBdyNUJ2h8SFWAKyl0HCVy6wDWSSCu6YN0B4vWGkqqKkh5x208AIRDEJJqKtlfw4Akk0AssYzPN0gEkAJISXlHeK4g9IFAUgKLShu1cSev1gCgQVAUpTtI8/WAqAAWRUlWzL8nWAyUTUCq6cNhPAjrAkkElF8w7wcEjpCKSDQTUo4TPL0gAJJSDSpO0vz9IBAJpKUl5J2lcQYFsQkLuQN0R4vWCoEVhLIGMrzdYZLMSKgrZT8OAZKqqiO/4J4N/14SLqqLyd6/h9IKCDRU6zeJvLpAL3A1ado/EgMWTTS/cebi/9YyXfTXc26+9yf6Qqw2kp1MNF/OGbmfWq2f4cA3VVU3f8U8GiuO1sCqzNymP6ul/rFjUl6KtfHS/yiuu1suqzMGumD1Yov8AnjGrZfWHOr6pxkG6TKMq+bow4ODRuIAYhG7O9JxHpGnkXWkSkjuzQDpOfR43XfWakJxR8SM09y9x0SgmkBW5GweJPWMlPUCvejdjgR1hVNrtUDhL8nVoKW1XqKsJnk6RFedp+QBNzgXZZg1VWlRUAcQxXj1EehpSEJRSjcAAK5jC4fSKrtOTyjOuWat5LKwrnTZ1ou9SiLXqfXZgPdebq0AlgMkL3Y3RGJ9YyUVVAqbT+EcGhEtrNUFYI+H+kFLalTk+95dHgBDuqi9Z3r8ObRiAmhh/h+J4v/1oyAe4GmnFXxP1gq8dLDDQ8+rQAvw14Dctx5P9Ibqqe72jlwb+kI3feqwHw/0gp8FV+Om/k/0gBHiovB3z8ObfWMSE0sf8PwPF4yF+GrTj/E/WCq6ulxhoeXVoAW7pruUNy3Hk/wBIYKqiUtp/EODQma4mqrBXw/0gpfUqYj3vPo8AkAMoIvlneviPSBQTSArc+A8X6wwX1mppxR8T9YKm12cH3Xl6tANb1Ar3o3Y4EdYE1VEp3x3g4AdPpCKW1XqKsJnk6QUvqvSU4zPP0eASQmkhO58Z4g9IFgMAvdDdEYk9YdT67UgYy/P1aB21mqCsEfD6wDUVVAqbT+EcGhId1UXrO9fh6QUtqVOT73y9HgZ7gaacVfE/WAxATQw/w/E8X/60NfhrwG6bjyf6Q6vHSwF2h59WgN151qsB8P8ASAbqqe72hsODf0hI8VF775+HNvrBR4Kr8dN/J4Bfhq04/wAT9YDFk0N/6fgeLxXva6TVZn8q29HQ30iw6rq6bsND/NorvtcDKs176sw+jlF3ywjVsvrDnV9U4yV/hpOl3VAZsXjdW7pr3vumw+caeRRTZ5Stt0Du8W6xuM2q9VXj+H+kZp7l7jo01VGnfePk3SMU00mjc+8fF+kOl9R6W975+jwVPrNTT7vz9WiKhecNgH9sZMnkd0Uz0JPG6UtQB+ZMTVVVQqbT+BsG6xxcv2MqmWSeA5l2gEo8gWhcs3eqkx2aW1Hd/e+Xo8AId1Ubz3r4fKMRTSadx4ub/nGTPqvTT4/ifrBU+vSze683VoBLZk6TY9y30eMjVVe3tDXcm/LnCdr2rq8Pw/0gp8FT8dNy6PACPFo8ffP9W+sY6tH/AI/1f88Yyx+7Tx+J+sFXjpvw0P8ANvrAC/DXj7lvo/0hiqq5vaGv5N+ULD71X/x/pBT4Km46bn0eASGZVGz75/q31hGmkVbjw83/ADjJ3vamnw/E/WCptel391y6tAC3dNe8902HzhpqqNLafx8m6QmbVeqrx/D/AEgpfUdm975ujwCTTSaN1718X6QKppFe5922L9frDqfWamn3fn6txgqbWaqr3fk6tANVVQq33u+TdYSHqNG996+DdIKW1HqB955OjwM+q9NPj+J06wGIppNO48XN+kNbMnSbHumx+cOp9elm915urQO17VVeH4f6QDNVV7e0Ndyb8ucJGKtHte+f6t9YKfBU4N+m5dHgxu2KePxP1gMdWj/x/q/54xkvw1/+y30f6QV+Om/DQ/zaDD71X/x/pAPWq4e0Nfyb8orjtaaqzU8pj+rpf6xY1Pgq66b+TxXfa5eqzXNqzPnei/54xq2X1hzq+rYyPneiQAU2cvQkHvAAWe9tHiX+gjZl5+JCVJFmLLx739uCCNc7el+9OcapCs/ElAQbMaUm7vf24yX2ggqSs2YunDvf24IIcalhbpAz/AUpfs16sXm/txgjPtIQqX7MaSb+9/bhwQ41LBdImZ+JUlKTZiyMO9/bjNXaCCsTPZjUB8X9uCCHGpYLpKXn+ElRFnLrx739uMBn0kI0fs5pJfe/tw4Icalguk15/JUEvZjqYd7+3GX/AOQBpNJ7Oambe3f/AFwQQ41LBOqWMvP4JqaznXx739uMTn2mjR+zGkF97+3BBDjUsF0vlbM9EzTLKrOQZey03qgvu/ut8zGyO0EBZmezGo3b39uCCJxqWC6WEvPxKUqSLOWXj3v7cJWfaSgS/ZjSm8d7+3BBF41LBdLNfaACpKzZi6cO9/bgR2ggLKxZi6se9/bgghxqWC6WCM/EhKpYsxpVj3v7cNefiVJSk2YsjDvf24IIcalhbpZK7QQViZ7MahcO9/bgl5/hKlKFmLrx739uCCJxqWC6WKc+0hBl+zGkl97+3BNz+SoJBsx1MO9/bggi8alhLpZHtCFel9mNTNvf24UvP4JqazHXx739uCCHGpYW6S+3SaNH7MaXfe/txCs9svpmiQEytHQlQLKBq2bzqi+6CCOu1o04rR+Q51Jn8f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" name="AutoShape 4" descr="data:image/jpeg;base64,/9j/4AAQSkZJRgABAQAAAQABAAD/2wCEAAkGBxQTEhUTExQWFhUXGBobGBgXGBwYHxogGhwXHR8dHBwdHSggHBwlHxwdJDEkJSkrLi4uIB8zODMsNygtLisBCgoKDA0OFxAPGS4lFBwrLSw3Nys3Nzc4Liw3LDc3KysrKys3Kys3KywsKywrKys3LCsrKysrLDcrKyssNywrK//AABEIANUA7QMBIgACEQEDEQH/xAAcAAACAgMBAQAAAAAAAAAAAAAAAQYHAgQFCAP/xABIEAABAgMDCQUFBgMIAQQDAAABAhEAAxIEITEFBhMiMjNBUWEHI0JScRRDU4GhFmKRsdHjY8HxFSQ0coKS4fBkRIOjsxeisv/EABgBAQEBAQEAAAAAAAAAAAAAAAABBAMC/8QAIREBAAEDBAMBAQAAAAAAAAAAAAEDElECBBQxEzIzESH/2gAMAwEAAhEDEQA/AJhkTN6RMlp7qUVlCDfLYBqnJLmolxwGEdD7PWRWsmzSqEbbpDn0j75INVmkpXqICEsvmeUbpJJClCladhHnjpNTX+z/AF5jTp/OnL+z1jGubNK0arkigO/WD7NWUairPJrVsEJDD1jqBRBKgHWdqX5RzhBIAKQakK2pnk6RL9eS2MOZ9mrKdRNnk1p2yUBvlB9nrGdcWaVo07QoDv0jplIICVGlCdlfn6QyokhZDTBsy/N1h5NeS2MOX9nrInWVZpVCtgBAcesH2Zsw7s2eTpTeDSGaOokkEqSKlK20eSEEgCgKeWcZvI8nh5NeS2MOX9nLKq5Nnk1I23SL/SGM37HvBZpWiFxFId44fahmyu3WVKZbCbJVVJJLaV7iH54EdRET7K8sW+TavZLXKtBSUmjTIXqEB2dQ2SAWc8A0PJrytunCyPs7ZE3qs8pl7tki71+kH2as279nk6XF6Azf0iEp7SFTsqyrHZQDJXMpmrIqJYKKqOAQOeJY8IsmkU0Vd1jpevJ/WHk15S2MK37Q7ciwULlZNkTJNyVzC9y+RAGqCBcXvvw48PN7tFydMmhNrsEuSk3VIFYfrcCB+MWnlrKVlSgotc2TLSElkTFoGlHVKi5in8v5IyAp5kq2LlKKr5UsGYkf5akuP9xHKHk15kt04dvtEyxZ7CuzGVZZM1E1CpgKSkApdNN9Kr7sQeJiVZNlWK0psyZNnlaSegzb0BkoSA79XKU+r8orm1ZLyRNssqzy8pGtKiULnJIEsKZ0EUtQTfjcfWJd2eaFdstSJc4Ks9mkyLPJmAg1DWUpVx8Shwuh5NeS2MJj9nrIrWTZpVKNt0Bz6QfZ+xjvDZpWjNyRQHfrHUUSSCoUqTsJ+JHMzizglWGSu1TjfgZXFzgEjmYeTXktjBfZuyjUVZ5NathkBh6wfZqynUTZ5OkTeolIb5Rs5Lt0udJTMkqrkzRUZnFD8OhGEbRSCAkmlA2Znn6Qv15LYw5n2esZ1xZpWjTtCgOfSD7PWMa6rNKoVsAID/OOoVEkKIaYNmX5usCSQSpIqWrbR5IeTXktjDl/ZmzDuzZ5OkN6TSGbrB9m7KrVTZ5VSNslAY+kdMJAFAU8s4zPKeUCgCAFGlKdhXxIeTXktjDmfZ+xnvBZpWiFxFAd4Ps7ZE3qs0pl7DJF3rHUKi9ZS0wYSuY5wJLOU6xVtj4cPJryWxhy/szZt37PJ0uL0hmg+zlkVs2aVqbx0C/0jp0imirusdL15PDVe1WrTsfxOUPJryWxhyjm/Y977NK0WDUh3iAdo2Sk2cWZIRLcpWSUopfYYm83xalReunvPhdObRXXa2GVZmL3TH6F0OPlGrZ69flj+udXTFvSc5Jus0kzNaXQGSMX5xuKBBAUXWd2ry+saWQrpMpUvXmUB0HADnG4kAAhJqQd4ryekY57l1jpkkEqKUlpo218FDlGKSCCpIaWNtPFR6QEAgJUWljZXxUeUNRJIUoNMGwjzCIpKIAClB5Z2E8UnrGRBCglReadlfACBJIJUkPMO2jgmMQkAFKS8o7S+KTygGkEkhBZY3ivN6QgU01ANJ8SOJPOBQBACjSgbtXn9YpbtUzwypZ7YZRWLOkB5ZlJYrScCVEkuC4LN6QFsZx5Zl2OzLtM/WlpS8tIxB8KfUlhEJzCz1nZSk2yVMA9qCFmUpN2opKgEeoNwPUcnir8r56z7TYTZp61LWJyVVltZFK9VXUKpIP6QZoZd/s9E6cADOmoolJfC9zMUOQuYXP+MBNMxc2/7MmCdaAV20giVZZQC1sQyiSDSm5wVEgAcb4l2U5U+bK0lttabBZCphIkrSlf+qcvj/lDDrjEW7MM9K9KmbIeZLQucu0IqUqaU4CY7kk4AJLcAABHAsmb+UMs27S2mXMSgl1VgpCUg7EtJY4XXepgLUyXmHk6WAvQJnGaAUTJijNN7EKJUSOWF0duTkKQnukyJImYlWjTSRywjcs8sITTLvSwC/uMOHpGVKaaCe54TOJPKA4lpzPsE682SSyNvUAJ50kXxTOYWZabfJnz0zlyJkqZSii8AKBI5KuvvePQZLlJVqqTux5+T/SKo7MFrsWVbfYVIZajXLScCAVG7hehYP8ApgMJmcuVMkLSjKEv2qS3dz03qTgzKwf7qw/Ix8u1XKEvKGTpVpsqjNEqY88gXpcEAqTikg3YcXwixc7rfLs1itExSBPlU94lTYktTfdx5R5yseX/AGa0qm2MKlyiQ8paqwpPFCn2hyJvEBe3ZNk6ZIyZLExwCVrWg4souA3NmLdYl6iAApQeWdhPFJ6xTmdfbKVpl+xIoXSKlqANBPAJLhRHMuOhjvdimW7RaZVpmTVqnzNIka5dklPCAsdQIISovNOwvgkQkgkkJLTBvFcFekIAAFKS8o7a+KekCgCAlRpQNhXn9YABTSVANJG0jiTzgUQACsOg7seX1jIqNQUQ00bMvgRzhJJBJSKlK3ifJ6QDKVVUkvO4L4AcoSb3ouI3h8/NoQSmmkF5PGZxB5flDVe1eqE7s+f1gFUmmpu5+HxfnDVc1d9W7+56w6lVVt33w+Dc4Sbnp1qt59zm31gHSqql++8/BuUVx2tkVWZrrpj9S6XPzMWLSmmh+5+JxflFd9rpNVmcNqzG6h0MfwjVsvrDnV9U4yHrSJSUai6A6zxHKNxJBBUkUoTto8/pGnkm+zSRM1ZdAZQxflG6okkFd0wbtPBXrGae5e46IqAAUQ8s7KOKTzhkEEJUXmHYXwT0MNJNRUkPNO2ngB0jFIABCS8o7auKT0iKS1NVrBKkB5kw4KAxiCL7XcmiboxptF4iJboPV6q2/wBMTxaUlISvdDYPm6H6x567TbDZbHalSZMjvDrrrWShFd4SlIPzvNziAlGQe098p2j2qYBYmmCSlgRLoOoUteSQDzd+giQ5Synk/K1jtC1IVPNnSoiaUKllLJKgEKYYtePRxhFFZRURKkoVJTLNNdYBqmJWSxLnC64R6LzLyJZ5eTUyZKiuzz5dUyaU0qJmJvcB2OAa/BngPO+b2V12WaZ0pCFLCFAFaQuioNUAbnHM8462YObMq3zVylzVy1JTWAlIVUAQFY4EOItbNLMCy5Nlrm26ZLUVppClMJZBF6QFYg8XxHCPhm3kzJthVaMqWa0JWmWhQ0SSFhDs4CncvcAD+MBzM58kWvI8qWnJkslEzWmTwgTppUMElJSQlLX3BnfDjYeZ1qtc6zSzbEaO1kElVw1eDgbJI4flhHM7Oc8FZRRaJglBFMxlB3ZCg4P+baf5RLGTTS/cY18X/rANN706tO8+/wCkKoU1t3WAl8QecNV7V3Ebr73J/pDqVVUB37Xo4NAJQZgrWKt2fJ6xA+0XNGdOmS7XYlEW6z31JIGkAvDE4qGDG4gkGJ4kAVBF6TvT5ebfWEUpppJ7ngviTygKwtmdUrKlgn2RVNltlGtJmOgTJiWUKCeZGBvD8r4o6fJUhRSsFKhiCGIj1BnnkuxLkzLRb5EsmVLJSoJZSkpFwqDKN+AfEx5qyzapc2apcqWZSDgkrMwj/Ub/AJQGi0Xt2Qz7PZLIJcy0SpNpnLrKVrSDSQyUs9xIvbrFUZStdkVYbNLlSim1IUvTLOCgSab3vubhcxjhEvAewUqBBUkNLG0jzHmIFEABShUhWwjyesVV2L53TZ391miZMXKT3My9QA+Gs/jSTwDXMItZJIJKA8w7xJwT6QDKSDQS807MzgByhJBJISaVJ21ef0jmy8tWYzjY0TQo0lcwC9SACAXIwvIF8dFYBAC7kDdnzesABQprAaVxl8SecNVzFWsFbseT1hlSqqiO+4I4Ec/zhJuei8nejy+kA6VVUP3vxeDcoSb3p1ad59/0jFk00v3Hn4vy/GMlXtXc26+9yf6QCqFNbd1ho+L84rvtdcKsz36swjoHQw+UWNUqqpu/8nBucVz2tNVZmPCY/q6H+satl9Yc6vqnGSNWzyVK100ABHI843SkghKjUpWyvyRpZBDSZRlXzaA4ODRuIAAUEXyzvScR6RmnuXuOjCSSUAssbUzzdIQUCCoClCdqX5+sCgmkBW5GweJPWMlE1Aq3o3Y4EdYioznJnrZ7DOkotKVaOclRQwcSqSBrDHjiBGhbMxrDaLSq3TlmdpkpWFKUNCAEpAUeYpAxLRo9sWaa7ZITOkpK7TJczJabyUlnpHEhgW5RF+zW1Tp2ScpWEYIQoh/DpAq7/ck/jASzOrMmxZVmDR2lCJ8tFJVLUiYFgYGgKe7oR+UYZVzml5FsVns576YEFKZTUhTP3i8aUucLyfqKBstoVKWmYglK0EEEXMREn7TsprtNvXOVgqXKKOVBQkj6k/N4CwM3cpry5YLZItJTpErQZRSlkyqgSm7yuhQPSKqsKCE2mVp5aEUuSSTpNGSUplsLyo4O0Wd2LWUy7FbppWhCZ7S3mEJSyUzBU5Ie9bfIxinsdT7EtSJ6Js0spE1iEXeAXvreb0uxgIhmfnjaLGEyLDLrVNWDMChUZhwCEpSdVID8zefSPRNjmqMpM2ZLoBAqkAvSrjfxv6RG8myFWDJ0nThBnoTLRLUANZS1JSATioBxjiBEsJVW7f3jy8G/pAcfOvOKTk+QZ1oNVV0pIaoFiQkf9uilcp9r9vWp5ZRKHAhNSm5FRx/CMe2rKhm5RMlL0yQkM7utQClEf7gn5RaeYuZVnslllmbLQpS0pM2aUgqrIehL4JTeOrPxgITmd2vrMxEu2hAlqLKmIFP+8YEHnwi5SoAVkOg3CVyPOPPHbNk6XIyg0tCZdctKilIYX1AFhcCQL4vPNGatVksq8bQZEuoHlQlj6kMfnAbOWslotEldmnOtM5LVDwBwcYhKeySwywtkrmTEJJFa9RRAcC5sTFgoAAUEXyzvScR6QKCaQFbnwHiT1+sB48i6OyPNaxz7Dp7TZ0zlaZaA7vcEEEsbwHMa3ahmtZbBZZq0padap4KHYhKA6iE8g/5tEn7GJCpeSq5V8xapq2PlekfVH1gOz/blhsc+Vk5BQmctQCBKSAJVXma4fnfER7XM/VWcmxWVZTP9/OSb2I2QeBLuTiIg+YuRZk+2qtloFFmkTFTJ81ZpS4JISFHFRV+ERe1ZREy0rnrTpKpil0qJALkkAte3QNAXF2GZvKlyZtumB9LqpQcVJBcn5q//AJiwrdlqzyb506UAdlClpBlvzDvFFyRlnKxSlAWmVTSgJ7iUEgMEjCpLXNfHZsPYhNVvLUhJG0lEsrKfmVJH4PAWnIzmsilaMWyQqYbxN0iQw5XmOpJWFh5agydpQIIm+hGOH1iqZnYjIYqTbJgQ22ZSSx/y1AnhHOmdmGULERMsVrCr3SATKKyMHS6kk9CYC6aw2kp7vDRdecNVzVa1Wx/Dirci9qE6TP0OVZBk2gMkTCCkNeHWk8DwWkt8osxFrl6MzELQZag81ZUKQDxCnZsYD7Ul6Ku8x0vTlFc9rZBVZmDXTB6sUX/OJ5ZLdImoIlTUTLODepC0rIPWklogna6TVZn8q29HQ30jVsvrDnV9U4yJrSJSR3ZoB0nPo8boL6wFITij4n6xpZK/w0nS7qgM2Lxurd01733TYfOM09y9x0KmFZFSThL8nVoCltUmoqwmeTpDTVUSnfeMcG6Rimmk0bn3j4v0iK4udmc0mwSSuaohQLJKb1TjyH8yTdEIzZ7UJE+20psKpappCTomWZjOQVgJB4k8WieZwZuWW2S0ptUuqSNyoOFh/vC8D9I5eaObdgsM9cuzhPtqRgpZUoJUxDubgRygKx7Yc37DIm6STOCJ801KswDhL8XGwTyP0iKZOscqdZLRMmzymdZ0o0CCQykkqcX3m/BsOLvEuyv2Y5StdttKyJetNWorVMuYqLXXlmZhwwiF535C9itBkV6QhKSVNSCVDgOUBzrTbFzAgKJKUBkJ4JHQdeJ4xOOyXPCdZrQizUTJ8iaq+UgVFKj40jlz/H16fZXmNZrZZZk61omAGYUyVIUU1MA78GB486uV0zyvNsWQLMVSpSEWtQIlpcqK34qUS9IxN/pAa+eGUTaMqWLJ6DUlMxE+cAHopdQQeTAX9SmLEpL0Va2Om/k/0iruxfI85Zn5Sm60ycSHVjQS6lD1Nw9IsLKeV7NZ5bz5qJdmOFSgFE8gMT6AQHnrtIGjyxaCoXCahR6ilB+oi9c4M7bNYrOm0zFApWkaOzgh13C8DlgXwvije1DOGRbbWJ1nCmSgIKiKagnZIGOBa/pHHyDk6blC0y5GlSlRSEpVNWwCUBglL8hgkQHQsMidlnKeu4M5brIvEuWGw6JDAdWj0tIkBIElJopAAmcGAYJf0u+UQuy9mNjRITLkmYmbLNS7Sk0zQri3CjHVw+d8OcMrWWWANDb7MDqudBNPz2eeIgJsC+sBSE4o+JBUwrpqSbhK8vVory39olrlEGfkq0JWnYN9P40sr1iGZw9sNonJmIkykyFTElC11FSmLjVuAQW9SOEBpdquXPbbemQiaFSpREtKyWTUoitRODDD/TEpyt2m2aw2eXZMngTlykhGmvCCwxuYrc+g6xBMm5lEWdNstkz2ezFQAZCpkwvgyQGS/AqIf8I3rVlXJllkH2BKptoJAE20ocpGJUlOwCMBd6vAa0+x5VyqqrRTFywXSkJ0UpLvsAsl8cHMSvNrs3t1lIm02JSzhpUqnFHWm4A/KO72Y55SPY5SbVake1VrEsTFXspZICuAvJYFrmjY7Rs+p2TbTZ9ElKtIlRnhQOsxTck8CBeDhfAbi52W5Nxl2O1AAsUFUtfQBRNA9CI1cv54pmWK0SZiJtjtQkqZE3UM0ge7XgrncXj5Zd7V7JZxKRKlzJsubLTMUAQkpqe5z4nBu6Rze1fO9rFIkmSiq0S60BbKMqWQLzwrPDkx6QEGyT2k2yTZZtn0hXUAJa1XmW+1fxLYO7GJh2MZwSZEicLVaZSdJO7tM2akKSadaYQo3Aki84kGKwyFb5sjSzUS5cxGjMtYmIqSBMcDiGVixePpkjICrWhXs1S50tNS5VzqSMVS/M1zpxvueA9LZayHItsrQTwmaCHE7l/lVz9DFI59Zn2qxJTJE6YvJ+k1VK2UKUfEBd1cXXnCLB7IMn22TZFItopspLy0q3iTxu4JdrjxfCJ5bJCZiNHPSFIUGlpN4UCMFfSAqTs87N58iZLti7QkIDEIs5rM1J5khqD6HgzYx2u1wa1mvfVmfK9F3ywjrZvWaZk60eyE1S5hPsqiXEsm8yFdDeUH5XFn5Ha21VmblMf1dD/WNWy+sOdX1TnIops8pW81ANHi3WN1m1Xqq8fw/wBI5WSZixJl6CWlUwS0u66XHR0t9Y0rTnKqSlVVhtYlP3pliVNHq6Zjj8IzT3L3HTvzFpGqpYQ3vSWr6Px/4jOp9dqafd+fq0VD2n50WW3WJUqROZUlaVCTMSqWviCNYXkO7Axs9heXps5M2zzFqWqVSZClEmmoqdLnw3PfziKtKbOSgGYpqWvQSAJY5l7gI8950zKsrmfk+1pnzFLCkkVIpKU3grWEoKGDOFM10XrnBkKXbZK7OuqpTGaUqKcDwa4joQRFE5/ZnS7HMlSLMJ04znZawMQRqJCRjzMBMeyPLFvttomqn2wGVLTeju6lKJuYAVBI5vfcL47XaJmAMozZNoQRKUkhE1PiMsOakjioYX3XvwaPvmf2e2awql2pZWFmUlNyzTXSKzzpKg99wjgZ99q4llUqxkKnh0m0BihA+4MFK64DrASDOXOuyZHkJkS0pXMoaVZ3fRfeWq8i/wCZaKNm5Y9ptPtFvXMm8SlOJAwQC7JT/wA8Y6ub+YtvykpU0AgHWVOnqIqfjeCpX4RY2b/Y9ZJYE20zF2hA2gHlh/RJqI+cBC8pdp9utATIsaBZ0ABKUyElSyBdefwwAj45P7Ncp2tWkngy38U5TrPpLBKvxADRfOT8kSLOkJRJly0ndaNITfwKmvPDGN5lVf8Akc/C35YQEAyB2T2Kz0qnA2pZF5XciWTcSUAsW+88QjPnsrnSJiptiBnScWSdZHG7zAHlfF6o8VH/ALz/AFb6xjq03/4fhzf84DzjkntEyjY+7K6wn3c9BP44L+sdub212tyUyLOPuqC1JH+moX/OLpyjkqTOYWmTKmE7oKQlQ/1OPTGNNGaVjBZFisoni89zLYdRq4+kBQ87LWVsqmhKp01PllihA9SGAH+YxOsxuyNMtQm25SSsMUoBqQCLw5wUegu9YtOzy0JSRKSEyhvQzfhGSqaRVuPBzfrAc7OHI8u22eZImpKEENQm4ki8KT1Bb8I8+ZwWCTk22y0SVaeZJKVTNKnUCjeEFIvVcQ/W6PSynqFe9902DdYr4dlyJtvm2qfN0swzdIZVNCRe4BU5q+TCArnsysNmm5QMm1JInlRVJIU0tK0uplJF5Fzi/g0fbOzImWVqmi1SzOlpUpYmaujAD60tbgpS3hfk4cXSPLOScnZNyrKtcybO0a1LXo9GVMogi5YIuBLteY1s28+0Kn2mXlOYtVktDiQaVBCQ5Tq3AhFJv5EX3vAV3Knykrs8/wBnUqSihM1K1FSZi0AFYBDUu708H4h49GZbzTsVsaZOkJmlaQAUkpVLDXaySCwfA3RB85Z8vI9lkypdik2mzzAVaRaq0kqvBUKSC4wMd/MLtDkW1WhQjQT6dZKiKVpHCWeYHBhdg/ANy05gWQWKdYJCEpE3W05JUy07JUSb2IwfiYg/ZFmjabPb5656TK0KCi/CYVEEUHxAhPDnFwimm7/D8eb/AJxC+2DLcyzZP1SxnKEuUoXFKWJUXxBpuEBwu0nPbKFitKVSUSxZlpSUAy60k4KCi+L33NcRE5zOy97ZZJdooIMxwpJ90QSC33eIPJuMcrsqnabJdldlTglaU1BxSha0i43bIaJdKDOJdwG9/nT9cID5WyxpmpMlZdJv0vFxeGPAg4ekV72rv/dQraCZgJHiYoFXzx+cWNq0/wDj8Ob/AJxXva69Vmfyrb0dDfSNWy+sOdX1TfI5qs8pJ7sBAOkwfpGWUsqyZKRMnzESAnBK1BImdb8Y1shWaiQhcynRrQhggMXFV5vvN959I5/aNk5E6wzUz5JnzEpKpCUPU+Aam9777rw8Zp7l7jpAcq5x2S2ZUmyLZIkGzFFMuY4SUm4hYmC+92pwwgyjmlbMkLVaslzdPZ1JBmJYKUALwC20A71JYiOHkPs6tk3RFdnSJemBXJUyVhGqCoqOszPc+N7XxIc7u0L+zlewWCz6OXLDEznIUS96Um8pfi98RUrzEz+kZRSJSu4tCQ5BL6RvKrxdQb4l80g96pISUAsgteOJ/wC8o8xzZ8+2zVWiRZqJksVzFSAQm4bTeFXQG/lHdy/2j2m3WSTZAlQnqITMmJLGYMEpAGFRN/P0JgOln3nvOyhO9iyfWZayxpxmHiE8pY53P6YyDIHZzZ7BIXabWkWiYiWVltZEspBNKRgpWAqNw4CJB2bZlJsEpwAbYR36j4Um/RoP4O2LRxe0HtNkWcLstlSmcVApWFXoQS4IPmPR4D45hdpZtUycLYqVZ5UtAWgjVwLFKiTrEuG9OsPLXbPISomzSFzSBfVqS/Vto/MCIpmP2XTLQlE+2FUmQtqEjbmfjsJ643xbYzKsibMuwpkoQZib6eI4EqxKg2MBBs1M47blSYUi3y7O7lUmTLKpgTxIVMDJZ8UE/KJ9ZM2JSSy5k6efjTpy5g6gIJoD8gIiea3ZQiy2oWhNqWsyVE0hIQwYggqBNTgkFgl4sR00v/6fy8X/AKwAhAYAASwjZADCZ8oyq8dLnDQ8urf8QL8Nd5O6bhyf6QwFVMN+154NAIBrgaqsVfD/AEgocUVMB73n0f8A5hIZlUXJG9fjzb6wiU0gq3HhTxeAyJfWIpKcEfEgqbXpcnGV5erQLBdIXfMO6IwHrDSFVEJ33jPAjpAKltV6grGZ5OkBS+q9IThM8/SElqSUXShvAcSekCimkFV8o7scQesBF+0jJE212WmTIlLnBYpRMCcGU60v4sB6RF82+zCZIm2WdNVKtFKVCfZ5ia0y6nI0YKSkMW4C+8RaSgqoBW+OweAHWEgFyEXTRvDwI6QHwtNhlzJZkTEpmSlDWUoAgdGN0cLJ+YdglTUzZchMtcsgoWFL1iOQqYPEiBTSSnceIcXhrZkld6DugOHrAOrx0sRdoefVv+IgXa9m1NtkiSJDrmCcHTwQFAi/kBiTyET4hVTHf8FcGhI8VFyhvX482gOfm/khFls0qyIIoQkd8OeJ/Ev+MdA346tOH8T9YxdNLt/d/Lxf+sZL8Nd77puHJ4Aq8dN/wf5t/wARXXa4llWa97pnyvRd8sIsYBVTXe0NeeDRV/abIEsWZIpuTMBIFLkFAJLkuX4xq2X1hzq+qwsh6siUpOuooDo5dY3UhgUpNSVbS/hxpZCvkyhL1ZlAdRwaNmZOSlC5g1ZSATNDEksCSwF+EZp7l7jpWva1njabDPssuzq1aFKUVBxN1gA5xuY4HjGtbe1bJ8+VKVarIqZMY1SwhC0pIPmUQb8bujxE8++0RVuXoZUiXoEkiUFormObnBOyTyERuTJUVo0FkKlyANKL5wWp8VJa5LuGGHOIq/kZySLNkw2+VJEpCkVCQQlLVGlBZLjWuI6GKBybap1nnSsoGXqmapQUzJUQddKeRY/lE17Ss5F2uzWKz6BcmfNNUyWoUkkEoQyTeEm8i4R1e1KXZ7Lkmy2IbaSikcakA6SYehqI9SOUB8+03tLCpSbNYV4gFc9JYspINA+9feeHqbq9zWynJsVo0tosptCkHVlLVo0pI4qBQoqPQsB1e6SdjebMu02hU+eKpUkhk41TFbLjygAn1brFgpOTMq2mbInyk+3Spi5bq1a9GopN6SyxcbsRASfNTOOXbZHtMgKNZKVoUG0RGLcCL7iI6wSGoCnRjpeR5PHyyfY0SkaKzpTLCAywkMCByH4x9QU01AdxxRxfnAM3s+rTsH4kFReunvMND05tAu5q7wd03h5PDZVVL9/5+DcvwgELnbWq2/4f6QqQ1FTIx0vM8nhovei5t6/i9IRKaaiO44I4vzgGS7Eikp2E/EgCiDWEus4yuXVoFOCkLvUd0R4eTwwFVUgtO8S+BEBiAACkGpKtpfw4CkEUEsgYTfN0gSQQSi5A3gPi9ICU0hSg8k7CeIMAyokhRFKk7Mvz9YAoglQFS1bUvydYagQQFF5h3auCR1gSCVEJLTRtq4EdIDEJABQDUg4zPJ0eApBASTSlOyvz9IEkUlSQ0obaeJPSBRAAKw8s7tPFPrAMqJNZSyxhK83VoAWJKRUVbSfhwyFVBKi847KuAEJAJJCLljeE+L0gEEhqAp0HGbyPJ4ZvYK1QnZPxP1hAppqA7niji/OGu5q7wd0B4eTwBUXrp7zDQ9ObQC521qtv+H+kNlVUv3/n4NyhJvqoubev4vSAVIairUx0vXk8V32uqJVZnu1ZnzDoY/PGLEdNNTdx5OL84rvtdBqsz+WY3o6GH4Rq2X1hzq+qcZINVmkpXqIoDLHE8o3VEkgqFK07CPP6xpZJus0lUzWl0BkjEHnG6oEEJUalndqHh9YzT3L3HSM5XybKtMm0qsaZXttK0FkiqUsD0dJI49XERnsdzNnWQTZ9oTQZooZ3MtILuWLAk8OXrEWzsyzaclZbnTULJEylaxwmJUA4+RBY8CIujJWU5Vos6bTJ3BTUpPFXP5g3fKIqp5KEWzOZZUvurM5cthJQEi/rML/OIbnXlSblbKZovrWJUlIwCQWB+d6j6x08lW4SrLla2NrTpgkSicUmYpSlG48EfUCN3sIyNpLYu0H3SGlk4Vr4/JIV+IgOh2ETVybZbbNSFKoFXTRLKSR/vjh9q2Q1WK3m0SVKEucdJLmJuZY2w/N7/nEk7MpK/wC38phJAp9pCjwP95RcPVos7LeSJFrkKRNQ9n4owUFcFJPAjnAc3MLOH2+xSp0xkKTqFvEtLAv63H5xJKi9ZDTeErgRziK5i5p/2bLmS1TNLKmrC5VzFBpAJVwe5P4RKilVVJPfcJnADlAJNz06xVvPuekKkU0P3WOl4vy/GGm96NUp3n3+bQqk01t3Pw+L84BqvarVp3f8Tk8OovW3e8ZXADnCVc1etVu/uesMJVVSD33GZwblAJIZwnWCt4fh+n1hFIpoJaUMJnEnlDSxco1Up3g8/NoRUmmoh5Rwl8QecA1EkgqFK07CfP6wBRBKgHmHal8EjnAoEEBZqWrdq8nrDCSSUgtNG0vgRygMQAAUpNSFba/JAQCAlRaWNhfm6QJIIKkhpY208VekCiAApQeWdhHFJgGVEkKIaYNmX5usCSQSpIqWrbR5IagQQlReadhfBIhJBJISaZg3ivN6QCCQBQC8s4zOKTygUAQAo0pTsK8/rAFJKSoBpQ2kcSecCiAAVipKt2nyesBkVF6yGmjCVwI5wk3OU6xVtjyekMpVVSS87hM4AcoSb3o1SneHz82gFSKaKu6x0vF+UNV7VatO7/icnhVJpqbufh8X5w1XNXrVbv7nrAFRetu9+FwbnFc9rYFVmYvdMfoXQ4+Rix6VVUv33xODcorjtbYqszXXTH6l0OfmY1bL6w51fVOchXSZRl60ygOk4Ac43EgAEJLoO8V5fSNPIetIlJRqLoDr5jlG4kggqSKUJ20ef0jNPcvcdK57Zs1zaLMm0Skgqs4LFtaZLJcjrSXPpVHF7Ecrf3e1SFKNUsGZKScNZJCgPmHiaZ258S8nzpSbRZ5i7NNQ6FJKSEqBIKSk8QGON4VdgY4eTc37NXPt9gmJVKtFlnJKUggIWaSCxGrslwWxuxiKp20zwLDJlguVTZq1j0CUp9Xc/hF59jeT9FktBIATOUqZMXyvpT9E/WPO65xISPKGHzKj+Zj0xbJ6bFkeu5KJNmSgoPjXQlIPqVEQEP7G5CZtqyjaVlQCprIV5ipcxZB67P4xbJUqqohpwwRwI5xBuyDJXs+TZa5gq9oUZgHJ7kqP+kCJwUkGgl5hwmcAOUAJJBJRrKVvB5PSEEpppB7niviDy/KGkOSEmkp21fE9IVQprCWlYGVxJ5wDVe1eqE7v7/rDqVVU3ffD4Nz/AAhKuarWq2B8P1gpL0P3vxeDcngBNz0awVvPuc2+sKlNNJPc8JnF+UNN706tO3/E9IVQprbusBK4g84BqLkFVyk7sefk/wBIYUqqoB5xxRwA5wlBmCtYq2D8P1gCSTQC0wYzOBHJ4BJAAIQXQd4ry+kBAKQlRaUNlfEmBJBBUkUpTtp8/pAVAALIeWdmXxSecA1EkhSg0wbtPm9YaSQSpIeYdtHBI5wlAghKjUtWwvydIAkklINKxtL845QCAASUpLyjtr4pPKBQBACi0sbtXm9YAoEFQDSxtS/MecCiAApQqQrYR5IDIqVUFENNGyjgRzhJJBJRrLO8Hk9ICkg0EvMOzM4AcoEgkkJNKk7avP6QCCU00gvJ4r4g8vyhqvavVCd2fP6wqhTWEtKGMriTzhquYq1grYHw/WAdSqqm774fBuf4Qk3PRfVvPuc2+sFJeh+9x0vBuTwJvenVp2/4npAKlNNL9z8Ti/KK77XXqszhtWY3UOhj+EWJUKa6e6w0XF+cV32ughVmcvqzG6B0MPlhGrZfWHOr6pxkq+zSRNul0BiMXjdUSSCu6YN2OCvWNLI+rZ5Kla6aAAjl1jdIYhJNSlbK/JGae5e46czOLIEq2ylSpyKlqvUBcUNgpJ4GIvmlmXMycbSJdpE6xzZaqwUlKkKDtgSCWuJue7CJ2EkmgFlDGZ5ukYqZSSQKUgEKR5+DtEV5LyFZ67TIQRjNQCMPEHi7+1gzLXOsmS0Bps1YUsJOEtLsT/8Asb/KIqTIU6XIyohc3dy56ip7rklX1ui4+zfJ8yfNnZUtAInWpxIKvdSgbvmQkB+Q+8YCdWGziUlKJKQClKUKRwQlIAAHo0fQBNNKT3PiVxBhgOSkGlSdpfxIVYIrCWQMZXPrAC2ISF3JG6I8XJ4yJVVUR3/BPBv+vCJZiRUFbKfhwUF9HU68dLy6QAi6qi8nev4fSMWTTS/cebi/9YyF7tq07R+JCrDaSnUw0XXn/OAa76a7iN03i5P9IYKqqgO/a9PBoRuZ9arZ/hwUl6KtfHS8+kAkMAqi9J3p8vNvrAQmmknuPCriTDBdyNUJ2h8SFWAKyl0HCVy6wDWSSCu6YN0B4vWGkqqKkh5x208AIRDEJJqKtlfw4Akk0AssYzPN0gEkAJISXlHeK4g9IFAUgKLShu1cSev1gCgQVAUpTtI8/WAqAAWRUlWzL8nWAyUTUCq6cNhPAjrAkkElF8w7wcEjpCKSDQTUo4TPL0gAJJSDSpO0vz9IBAJpKUl5J2lcQYFsQkLuQN0R4vWCoEVhLIGMrzdYZLMSKgrZT8OAZKqqiO/4J4N/14SLqqLyd6/h9IKCDRU6zeJvLpAL3A1ado/EgMWTTS/cebi/9YyXfTXc26+9yf6Qqw2kp1MNF/OGbmfWq2f4cA3VVU3f8U8GiuO1sCqzNymP6ul/rFjUl6KtfHS/yiuu1suqzMGumD1Yov8AnjGrZfWHOr6pxkG6TKMq+bow4ODRuIAYhG7O9JxHpGnkXWkSkjuzQDpOfR43XfWakJxR8SM09y9x0SgmkBW5GweJPWMlPUCvejdjgR1hVNrtUDhL8nVoKW1XqKsJnk6RFedp+QBNzgXZZg1VWlRUAcQxXj1EehpSEJRSjcAAK5jC4fSKrtOTyjOuWat5LKwrnTZ1ou9SiLXqfXZgPdebq0AlgMkL3Y3RGJ9YyUVVAqbT+EcGhEtrNUFYI+H+kFLalTk+95dHgBDuqi9Z3r8ObRiAmhh/h+J4v/1oyAe4GmnFXxP1gq8dLDDQ8+rQAvw14Dctx5P9Ibqqe72jlwb+kI3feqwHw/0gp8FV+Om/k/0gBHiovB3z8ObfWMSE0sf8PwPF4yF+GrTj/E/WCq6ulxhoeXVoAW7pruUNy3Hk/wBIYKqiUtp/EODQma4mqrBXw/0gpfUqYj3vPo8AkAMoIvlneviPSBQTSArc+A8X6wwX1mppxR8T9YKm12cH3Xl6tANb1Ar3o3Y4EdYE1VEp3x3g4AdPpCKW1XqKsJnk6QUvqvSU4zPP0eASQmkhO58Z4g9IFgMAvdDdEYk9YdT67UgYy/P1aB21mqCsEfD6wDUVVAqbT+EcGhId1UXrO9fh6QUtqVOT73y9HgZ7gaacVfE/WAxATQw/w/E8X/60NfhrwG6bjyf6Q6vHSwF2h59WgN151qsB8P8ASAbqqe72hsODf0hI8VF775+HNvrBR4Kr8dN/J4Bfhq04/wAT9YDFk0N/6fgeLxXva6TVZn8q29HQ30iw6rq6bsND/NorvtcDKs176sw+jlF3ywjVsvrDnV9U4yV/hpOl3VAZsXjdW7pr3vumw+caeRRTZ5Stt0Du8W6xuM2q9VXj+H+kZp7l7jo01VGnfePk3SMU00mjc+8fF+kOl9R6W975+jwVPrNTT7vz9WiKhecNgH9sZMnkd0Uz0JPG6UtQB+ZMTVVVQqbT+BsG6xxcv2MqmWSeA5l2gEo8gWhcs3eqkx2aW1Hd/e+Xo8AId1Ubz3r4fKMRTSadx4ub/nGTPqvTT4/ifrBU+vSze683VoBLZk6TY9y30eMjVVe3tDXcm/LnCdr2rq8Pw/0gp8FT8dNy6PACPFo8ffP9W+sY6tH/AI/1f88Yyx+7Tx+J+sFXjpvw0P8ANvrAC/DXj7lvo/0hiqq5vaGv5N+ULD71X/x/pBT4Km46bn0eASGZVGz75/q31hGmkVbjw83/ADjJ3vamnw/E/WCptel391y6tAC3dNe8902HzhpqqNLafx8m6QmbVeqrx/D/AEgpfUdm975ujwCTTSaN1718X6QKppFe5922L9frDqfWamn3fn6txgqbWaqr3fk6tANVVQq33u+TdYSHqNG996+DdIKW1HqB955OjwM+q9NPj+J06wGIppNO48XN+kNbMnSbHumx+cOp9elm915urQO17VVeH4f6QDNVV7e0Ndyb8ucJGKtHte+f6t9YKfBU4N+m5dHgxu2KePxP1gMdWj/x/q/54xkvw1/+y30f6QV+Om/DQ/zaDD71X/x/pAPWq4e0Nfyb8orjtaaqzU8pj+rpf6xY1Pgq66b+TxXfa5eqzXNqzPnei/54xq2X1hzq+rYyPneiQAU2cvQkHvAAWe9tHiX+gjZl5+JCVJFmLLx739uCCNc7el+9OcapCs/ElAQbMaUm7vf24yX2ggqSs2YunDvf24IIcalhbpAz/AUpfs16sXm/txgjPtIQqX7MaSb+9/bhwQ41LBdImZ+JUlKTZiyMO9/bjNXaCCsTPZjUB8X9uCCHGpYLpKXn+ElRFnLrx739uMBn0kI0fs5pJfe/tw4Icalguk15/JUEvZjqYd7+3GX/AOQBpNJ7Oambe3f/AFwQQ41LBOqWMvP4JqaznXx739uMTn2mjR+zGkF97+3BBDjUsF0vlbM9EzTLKrOQZey03qgvu/ut8zGyO0EBZmezGo3b39uCCJxqWC6WEvPxKUqSLOWXj3v7cJWfaSgS/ZjSm8d7+3BBF41LBdLNfaACpKzZi6cO9/bgR2ggLKxZi6se9/bgghxqWC6WCM/EhKpYsxpVj3v7cNefiVJSk2YsjDvf24IIcalhbpZK7QQViZ7MahcO9/bgl5/hKlKFmLrx739uCCJxqWC6WKc+0hBl+zGkl97+3BNz+SoJBsx1MO9/bggi8alhLpZHtCFel9mNTNvf24UvP4JqazHXx739uCCHGpYW6S+3SaNH7MaXfe/txCs9svpmiQEytHQlQLKBq2bzqi+6CCOu1o04rR+Q51Jn8f/Z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/>
          <p:cNvSpPr>
            <a:spLocks noGrp="1" noChangeArrowheads="1"/>
          </p:cNvSpPr>
          <p:nvPr>
            <p:ph type="title"/>
          </p:nvPr>
        </p:nvSpPr>
        <p:spPr>
          <a:xfrm>
            <a:off x="497065" y="5589240"/>
            <a:ext cx="8229600" cy="935037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sz="2800" dirty="0" smtClean="0"/>
              <a:t>    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Великая Отечественная войны в                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творчестве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26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600200"/>
            <a:ext cx="4546600" cy="4525963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dirty="0" smtClean="0"/>
              <a:t> </a:t>
            </a:r>
            <a:r>
              <a:rPr lang="en-US" sz="2000" dirty="0" smtClean="0"/>
              <a:t> </a:t>
            </a:r>
            <a:r>
              <a:rPr lang="tt-RU" sz="2000" dirty="0" smtClean="0"/>
              <a:t> </a:t>
            </a:r>
            <a:endParaRPr lang="ru-RU" sz="2000" b="1" dirty="0" smtClean="0"/>
          </a:p>
        </p:txBody>
      </p:sp>
      <p:sp>
        <p:nvSpPr>
          <p:cNvPr id="11268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000" smtClean="0"/>
              <a:t>                                                           </a:t>
            </a:r>
          </a:p>
        </p:txBody>
      </p:sp>
      <p:pic>
        <p:nvPicPr>
          <p:cNvPr id="11269" name="Picture 5" descr="2400-7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549275"/>
            <a:ext cx="3527425" cy="48681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0" name="Picture 9" descr="img138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220071" y="3140968"/>
            <a:ext cx="3472273" cy="2276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1271" name="Picture 8" descr="img135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220072" y="526443"/>
            <a:ext cx="3502025" cy="23993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5734050"/>
            <a:ext cx="8229600" cy="8636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/>
              <a:t>                </a:t>
            </a:r>
            <a:r>
              <a:rPr lang="ru-RU" sz="3200" b="1" i="1" dirty="0" smtClean="0">
                <a:solidFill>
                  <a:schemeClr val="tx1"/>
                </a:solidFill>
              </a:rPr>
              <a:t>Рассказ «Судьба человека»</a:t>
            </a:r>
          </a:p>
        </p:txBody>
      </p:sp>
      <p:sp>
        <p:nvSpPr>
          <p:cNvPr id="1229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67544" y="1196752"/>
            <a:ext cx="5051425" cy="5327650"/>
          </a:xfrm>
        </p:spPr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800" dirty="0" smtClean="0"/>
              <a:t> </a:t>
            </a:r>
            <a:endParaRPr lang="ru-RU" sz="24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    </a:t>
            </a:r>
          </a:p>
        </p:txBody>
      </p:sp>
      <p:sp>
        <p:nvSpPr>
          <p:cNvPr id="12292" name="Rectangle 4"/>
          <p:cNvSpPr>
            <a:spLocks noGrp="1" noChangeArrowheads="1"/>
          </p:cNvSpPr>
          <p:nvPr>
            <p:ph sz="half" idx="2"/>
          </p:nvPr>
        </p:nvSpPr>
        <p:spPr/>
        <p:txBody>
          <a:bodyPr/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600" dirty="0" smtClean="0"/>
              <a:t>                                                                  </a:t>
            </a:r>
          </a:p>
        </p:txBody>
      </p:sp>
      <p:pic>
        <p:nvPicPr>
          <p:cNvPr id="12293" name="Рисунок 6"/>
          <p:cNvPicPr>
            <a:picLocks noChangeAspect="1" noChangeArrowheads="1"/>
          </p:cNvPicPr>
          <p:nvPr/>
        </p:nvPicPr>
        <p:blipFill>
          <a:blip r:embed="rId2"/>
          <a:srcRect l="15437" t="24995" r="8058" b="7159"/>
          <a:stretch>
            <a:fillRect/>
          </a:stretch>
        </p:blipFill>
        <p:spPr bwMode="auto">
          <a:xfrm>
            <a:off x="1403648" y="692696"/>
            <a:ext cx="7056437" cy="4608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title"/>
          </p:nvPr>
        </p:nvSpPr>
        <p:spPr>
          <a:xfrm>
            <a:off x="179512" y="5589240"/>
            <a:ext cx="8220075" cy="792162"/>
          </a:xfrm>
        </p:spPr>
        <p:txBody>
          <a:bodyPr/>
          <a:lstStyle/>
          <a:p>
            <a:pPr eaLnBrk="1" hangingPunct="1"/>
            <a:r>
              <a:rPr lang="tt-RU" sz="3200" dirty="0" smtClean="0"/>
              <a:t>                   </a:t>
            </a:r>
            <a:r>
              <a:rPr lang="tt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Произведения М.А.Шолохова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315" name="Rectangle 3"/>
          <p:cNvSpPr>
            <a:spLocks noGrp="1" noChangeArrowheads="1"/>
          </p:cNvSpPr>
          <p:nvPr>
            <p:ph idx="1"/>
          </p:nvPr>
        </p:nvSpPr>
        <p:spPr>
          <a:xfrm>
            <a:off x="250825" y="1628775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sz="2800" dirty="0" smtClean="0"/>
              <a:t> </a:t>
            </a:r>
            <a:r>
              <a:rPr lang="en-US" sz="2800" dirty="0" smtClean="0"/>
              <a:t> </a:t>
            </a:r>
            <a:endParaRPr lang="ru-RU" sz="2800" dirty="0" smtClean="0"/>
          </a:p>
        </p:txBody>
      </p:sp>
      <p:pic>
        <p:nvPicPr>
          <p:cNvPr id="13316" name="Рисунок 3"/>
          <p:cNvPicPr>
            <a:picLocks noChangeAspect="1" noChangeArrowheads="1"/>
          </p:cNvPicPr>
          <p:nvPr/>
        </p:nvPicPr>
        <p:blipFill>
          <a:blip r:embed="rId2"/>
          <a:srcRect l="2817" t="22731" r="1843" b="7607"/>
          <a:stretch>
            <a:fillRect/>
          </a:stretch>
        </p:blipFill>
        <p:spPr bwMode="auto">
          <a:xfrm>
            <a:off x="1475656" y="980728"/>
            <a:ext cx="7200900" cy="4191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5229225"/>
            <a:ext cx="8435280" cy="1138238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- великий русский писатель.</a:t>
            </a:r>
          </a:p>
        </p:txBody>
      </p:sp>
      <p:sp>
        <p:nvSpPr>
          <p:cNvPr id="14339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                                     </a:t>
            </a:r>
          </a:p>
        </p:txBody>
      </p:sp>
      <p:pic>
        <p:nvPicPr>
          <p:cNvPr id="14340" name="Picture 4" descr="n56n-s2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908720"/>
            <a:ext cx="596900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title"/>
          </p:nvPr>
        </p:nvSpPr>
        <p:spPr>
          <a:xfrm>
            <a:off x="515134" y="5949280"/>
            <a:ext cx="8229600" cy="503238"/>
          </a:xfrm>
        </p:spPr>
        <p:txBody>
          <a:bodyPr>
            <a:normAutofit fontScale="90000"/>
          </a:bodyPr>
          <a:lstStyle/>
          <a:p>
            <a:pPr eaLnBrk="1" hangingPunct="1"/>
            <a:r>
              <a:rPr lang="ru-RU" dirty="0" smtClean="0"/>
              <a:t>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Вручение Нобелевской премии</a:t>
            </a:r>
            <a:b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М.А.Шолохову</a:t>
            </a:r>
            <a:endParaRPr lang="ru-RU" sz="36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5364" name="Picture 4" descr="шолохов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59632" y="333375"/>
            <a:ext cx="3312367" cy="529747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5" name="Picture 5" descr="Нобелевская премия 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004048" y="333375"/>
            <a:ext cx="3746350" cy="2615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5366" name="Рисунок 9" descr="Нобелевская премия, присуждённая Шолохову в 1965 году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4048" y="3284538"/>
            <a:ext cx="3746350" cy="2346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229225"/>
            <a:ext cx="8229600" cy="1008063"/>
          </a:xfrm>
        </p:spPr>
        <p:txBody>
          <a:bodyPr>
            <a:normAutofit fontScale="90000"/>
          </a:bodyPr>
          <a:lstStyle/>
          <a:p>
            <a:pPr algn="l" eaLnBrk="1" hangingPunct="1"/>
            <a:r>
              <a:rPr lang="ru-RU" sz="3600" b="1" dirty="0" smtClean="0"/>
              <a:t>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Похороны</a:t>
            </a:r>
            <a:r>
              <a:rPr lang="ru-RU" sz="3600" dirty="0" smtClean="0">
                <a:solidFill>
                  <a:schemeClr val="tx1"/>
                </a:solidFill>
              </a:rPr>
              <a:t>                 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Обелиск </a:t>
            </a:r>
            <a:r>
              <a:rPr lang="ru-RU" sz="3600" dirty="0" smtClean="0">
                <a:solidFill>
                  <a:schemeClr val="tx1"/>
                </a:solidFill>
              </a:rPr>
              <a:t>       </a:t>
            </a:r>
            <a:br>
              <a:rPr lang="ru-RU" sz="3600" dirty="0" smtClean="0">
                <a:solidFill>
                  <a:schemeClr val="tx1"/>
                </a:solidFill>
              </a:rPr>
            </a:br>
            <a:r>
              <a:rPr lang="ru-RU" sz="3600" dirty="0" smtClean="0">
                <a:solidFill>
                  <a:schemeClr val="tx1"/>
                </a:solidFill>
              </a:rPr>
              <a:t>             </a:t>
            </a:r>
            <a:r>
              <a:rPr lang="ru-RU" sz="36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600" dirty="0" smtClean="0">
                <a:solidFill>
                  <a:schemeClr val="tx1"/>
                </a:solidFill>
              </a:rPr>
              <a:t>                     </a:t>
            </a:r>
            <a:r>
              <a:rPr lang="ru-RU" sz="36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на могиле</a:t>
            </a:r>
          </a:p>
        </p:txBody>
      </p:sp>
      <p:sp>
        <p:nvSpPr>
          <p:cNvPr id="16387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</a:t>
            </a:r>
          </a:p>
        </p:txBody>
      </p:sp>
      <p:sp>
        <p:nvSpPr>
          <p:cNvPr id="16388" name="Rectangle 6"/>
          <p:cNvSpPr>
            <a:spLocks noGrp="1" noChangeArrowheads="1"/>
          </p:cNvSpPr>
          <p:nvPr>
            <p:ph sz="half" idx="2"/>
          </p:nvPr>
        </p:nvSpPr>
        <p:spPr>
          <a:xfrm>
            <a:off x="5436096" y="847983"/>
            <a:ext cx="3096344" cy="380515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</a:t>
            </a:r>
          </a:p>
        </p:txBody>
      </p:sp>
      <p:pic>
        <p:nvPicPr>
          <p:cNvPr id="16389" name="Picture 7" descr="sholoh1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56816" y="847983"/>
            <a:ext cx="3332936" cy="37901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" name="Рисунок 7" descr="Могила Шолохова.jpg"/>
          <p:cNvPicPr/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364088" y="847983"/>
            <a:ext cx="3247251" cy="3770776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Заголовок 4"/>
          <p:cNvSpPr>
            <a:spLocks noGrp="1"/>
          </p:cNvSpPr>
          <p:nvPr>
            <p:ph type="title"/>
          </p:nvPr>
        </p:nvSpPr>
        <p:spPr>
          <a:xfrm>
            <a:off x="395288" y="5705475"/>
            <a:ext cx="8229600" cy="920750"/>
          </a:xfrm>
        </p:spPr>
        <p:txBody>
          <a:bodyPr>
            <a:normAutofit/>
          </a:bodyPr>
          <a:lstStyle/>
          <a:p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Памятники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М.А.Шолохову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7411" name="Picture 7" descr="150px-Sholochov_Monument_Rostov-on-Don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692149"/>
            <a:ext cx="3303587" cy="4970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2" name="Рисунок 1" descr="Бюст Шолохову на набережной Дона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868144" y="713877"/>
            <a:ext cx="2376487" cy="30241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7413" name="Рисунок 9" descr="Тихий Дон 1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76229" y="3910945"/>
            <a:ext cx="3600450" cy="17287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827088" y="5732463"/>
            <a:ext cx="7772400" cy="792162"/>
          </a:xfrm>
        </p:spPr>
        <p:txBody>
          <a:bodyPr>
            <a:normAutofit/>
          </a:bodyPr>
          <a:lstStyle/>
          <a:p>
            <a:pPr eaLnBrk="1" hangingPunct="1"/>
            <a:r>
              <a:rPr lang="ru-RU" dirty="0" smtClean="0"/>
              <a:t>       </a:t>
            </a:r>
            <a:r>
              <a:rPr lang="ru-RU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</a:t>
            </a:r>
            <a:r>
              <a:rPr lang="ru-RU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- </a:t>
            </a:r>
            <a:r>
              <a:rPr lang="en-US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1905-1984</a:t>
            </a:r>
            <a:r>
              <a:rPr lang="tt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гг.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403648" y="5866805"/>
            <a:ext cx="6400800" cy="5040312"/>
          </a:xfrm>
        </p:spPr>
        <p:txBody>
          <a:bodyPr/>
          <a:lstStyle/>
          <a:p>
            <a:pPr eaLnBrk="1" hangingPunct="1"/>
            <a:r>
              <a:rPr lang="ru-RU" dirty="0" smtClean="0"/>
              <a:t>                              . </a:t>
            </a:r>
          </a:p>
        </p:txBody>
      </p:sp>
      <p:pic>
        <p:nvPicPr>
          <p:cNvPr id="3076" name="Picture 4" descr="2420-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99792" y="548681"/>
            <a:ext cx="4680520" cy="48965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4"/>
          <p:cNvSpPr>
            <a:spLocks noGrp="1" noChangeArrowheads="1"/>
          </p:cNvSpPr>
          <p:nvPr>
            <p:ph type="title"/>
          </p:nvPr>
        </p:nvSpPr>
        <p:spPr>
          <a:xfrm>
            <a:off x="323528" y="5156746"/>
            <a:ext cx="8435975" cy="1150937"/>
          </a:xfrm>
        </p:spPr>
        <p:txBody>
          <a:bodyPr/>
          <a:lstStyle/>
          <a:p>
            <a:pPr eaLnBrk="1" hangingPunct="1"/>
            <a:r>
              <a:rPr lang="ru-RU" sz="3600" dirty="0" smtClean="0"/>
              <a:t>                                </a:t>
            </a:r>
            <a:r>
              <a:rPr lang="ru-RU" sz="40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Дом Шолоховых  </a:t>
            </a:r>
          </a:p>
        </p:txBody>
      </p:sp>
      <p:sp>
        <p:nvSpPr>
          <p:cNvPr id="4100" name="Rectangle 6"/>
          <p:cNvSpPr>
            <a:spLocks noGrp="1" noChangeArrowheads="1"/>
          </p:cNvSpPr>
          <p:nvPr>
            <p:ph sz="half" idx="2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b="1" dirty="0" smtClean="0"/>
              <a:t>       </a:t>
            </a:r>
            <a:r>
              <a:rPr lang="en-US" sz="2400" b="1" dirty="0" smtClean="0"/>
              <a:t> </a:t>
            </a:r>
            <a:endParaRPr lang="ru-RU" sz="2400" dirty="0" smtClean="0"/>
          </a:p>
        </p:txBody>
      </p:sp>
      <p:pic>
        <p:nvPicPr>
          <p:cNvPr id="4101" name="Picture 7" descr="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23728" y="692696"/>
            <a:ext cx="5905500" cy="4464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4"/>
          <p:cNvSpPr>
            <a:spLocks noGrp="1" noChangeArrowheads="1"/>
          </p:cNvSpPr>
          <p:nvPr>
            <p:ph type="title"/>
          </p:nvPr>
        </p:nvSpPr>
        <p:spPr>
          <a:xfrm>
            <a:off x="395288" y="5084763"/>
            <a:ext cx="8229600" cy="1081087"/>
          </a:xfrm>
        </p:spPr>
        <p:txBody>
          <a:bodyPr>
            <a:normAutofit/>
          </a:bodyPr>
          <a:lstStyle/>
          <a:p>
            <a:pPr algn="l" eaLnBrk="1" hangingPunct="1"/>
            <a:r>
              <a:rPr lang="ru-RU" sz="2400" dirty="0" smtClean="0"/>
              <a:t>                      </a:t>
            </a:r>
            <a:r>
              <a:rPr lang="ru-RU" sz="28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Семья Шолоховых        Учёба в гимназии</a:t>
            </a:r>
          </a:p>
        </p:txBody>
      </p:sp>
      <p:sp>
        <p:nvSpPr>
          <p:cNvPr id="5123" name="Rectangle 5"/>
          <p:cNvSpPr>
            <a:spLocks noGrp="1" noChangeArrowheads="1"/>
          </p:cNvSpPr>
          <p:nvPr>
            <p:ph sz="half" idx="1"/>
          </p:nvPr>
        </p:nvSpPr>
        <p:spPr>
          <a:xfrm>
            <a:off x="1403648" y="1556792"/>
            <a:ext cx="3657600" cy="4663440"/>
          </a:xfrm>
        </p:spPr>
        <p:txBody>
          <a:bodyPr>
            <a:normAutofit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                                     </a:t>
            </a:r>
          </a:p>
        </p:txBody>
      </p:sp>
      <p:pic>
        <p:nvPicPr>
          <p:cNvPr id="5125" name="Picture 14" descr="Ksp-3424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91680" y="764704"/>
            <a:ext cx="3096344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126" name="Рисунок 5"/>
          <p:cNvPicPr>
            <a:picLocks noChangeAspect="1" noChangeArrowheads="1"/>
          </p:cNvPicPr>
          <p:nvPr/>
        </p:nvPicPr>
        <p:blipFill>
          <a:blip r:embed="rId3"/>
          <a:srcRect l="20865" t="35788" r="54312" b="11685"/>
          <a:stretch>
            <a:fillRect/>
          </a:stretch>
        </p:blipFill>
        <p:spPr bwMode="auto">
          <a:xfrm>
            <a:off x="5364088" y="778416"/>
            <a:ext cx="3149050" cy="43204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4595813"/>
            <a:ext cx="3527425" cy="1139825"/>
          </a:xfrm>
        </p:spPr>
        <p:txBody>
          <a:bodyPr>
            <a:normAutofit/>
          </a:bodyPr>
          <a:lstStyle/>
          <a:p>
            <a:pPr eaLnBrk="1" hangingPunct="1"/>
            <a:r>
              <a:rPr lang="ru-RU" sz="2400" dirty="0" smtClean="0"/>
              <a:t> </a:t>
            </a:r>
            <a:r>
              <a:rPr lang="ru-RU" sz="32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Юность</a:t>
            </a:r>
            <a:br>
              <a:rPr lang="ru-RU" sz="32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br>
              <a:rPr lang="ru-RU" sz="32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i="1" cap="none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sz="3200" i="1" cap="none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endParaRPr lang="ru-RU" sz="3200" i="1" cap="none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148" name="Rectangle 5"/>
          <p:cNvSpPr>
            <a:spLocks noGrp="1" noChangeArrowheads="1"/>
          </p:cNvSpPr>
          <p:nvPr>
            <p:ph type="body" idx="2"/>
          </p:nvPr>
        </p:nvSpPr>
        <p:spPr>
          <a:xfrm>
            <a:off x="652463" y="1052513"/>
            <a:ext cx="3008312" cy="4691062"/>
          </a:xfrm>
        </p:spPr>
        <p:txBody>
          <a:bodyPr/>
          <a:lstStyle/>
          <a:p>
            <a:pPr eaLnBrk="1" hangingPunct="1">
              <a:lnSpc>
                <a:spcPct val="80000"/>
              </a:lnSpc>
            </a:pPr>
            <a:r>
              <a:rPr lang="ru-RU" sz="1800" dirty="0" smtClean="0"/>
              <a:t>           </a:t>
            </a:r>
            <a:r>
              <a:rPr lang="en-US" sz="1800" b="1" dirty="0" smtClean="0"/>
              <a:t> </a:t>
            </a:r>
            <a:endParaRPr lang="ru-RU" sz="1800" b="1" dirty="0" smtClean="0"/>
          </a:p>
        </p:txBody>
      </p:sp>
      <p:sp>
        <p:nvSpPr>
          <p:cNvPr id="6147" name="Rectangle 6"/>
          <p:cNvSpPr>
            <a:spLocks noGrp="1" noChangeArrowheads="1"/>
          </p:cNvSpPr>
          <p:nvPr>
            <p:ph sz="half" idx="1"/>
          </p:nvPr>
        </p:nvSpPr>
        <p:spPr>
          <a:xfrm>
            <a:off x="3923928" y="548681"/>
            <a:ext cx="4762872" cy="5577482"/>
          </a:xfrm>
        </p:spPr>
        <p:txBody>
          <a:bodyPr>
            <a:normAutofit fontScale="77500" lnSpcReduction="20000"/>
          </a:bodyPr>
          <a:lstStyle/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1800" dirty="0" smtClean="0"/>
              <a:t>                                                                              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1800" b="1" dirty="0" smtClean="0"/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2400" b="1" dirty="0" smtClean="0"/>
              <a:t>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endParaRPr lang="ru-RU" sz="3000" b="1" i="1" dirty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000" b="1" i="1" dirty="0" smtClean="0">
                <a:latin typeface="Times New Roman" pitchFamily="18" charset="0"/>
                <a:cs typeface="Times New Roman" pitchFamily="18" charset="0"/>
              </a:rPr>
              <a:t>             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Женитьба на Марии</a:t>
            </a: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          </a:t>
            </a:r>
            <a:r>
              <a:rPr lang="ru-RU" sz="3800" b="1" i="1" dirty="0" err="1" smtClean="0">
                <a:latin typeface="Times New Roman" pitchFamily="18" charset="0"/>
                <a:cs typeface="Times New Roman" pitchFamily="18" charset="0"/>
              </a:rPr>
              <a:t>Громославской</a:t>
            </a:r>
            <a:endParaRPr lang="ru-RU" sz="3800" b="1" i="1" dirty="0" smtClean="0">
              <a:latin typeface="Times New Roman" pitchFamily="18" charset="0"/>
              <a:cs typeface="Times New Roman" pitchFamily="18" charset="0"/>
            </a:endParaRPr>
          </a:p>
          <a:p>
            <a:pPr eaLnBrk="1" hangingPunct="1">
              <a:lnSpc>
                <a:spcPct val="80000"/>
              </a:lnSpc>
              <a:buFontTx/>
              <a:buNone/>
            </a:pPr>
            <a:r>
              <a:rPr lang="ru-RU" sz="3800" b="1" i="1" dirty="0" smtClean="0">
                <a:latin typeface="Times New Roman" pitchFamily="18" charset="0"/>
                <a:cs typeface="Times New Roman" pitchFamily="18" charset="0"/>
              </a:rPr>
              <a:t>                              </a:t>
            </a:r>
          </a:p>
        </p:txBody>
      </p:sp>
      <p:pic>
        <p:nvPicPr>
          <p:cNvPr id="6149" name="Picture 7" descr="sho1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84213" y="756062"/>
            <a:ext cx="2952750" cy="38877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50" name="Рисунок 5"/>
          <p:cNvPicPr>
            <a:picLocks noChangeAspect="1" noChangeArrowheads="1"/>
          </p:cNvPicPr>
          <p:nvPr/>
        </p:nvPicPr>
        <p:blipFill>
          <a:blip r:embed="rId3"/>
          <a:srcRect l="35561" t="36035" r="35576" b="14632"/>
          <a:stretch>
            <a:fillRect/>
          </a:stretch>
        </p:blipFill>
        <p:spPr bwMode="auto">
          <a:xfrm>
            <a:off x="4559408" y="751453"/>
            <a:ext cx="3172676" cy="38923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8"/>
          <p:cNvSpPr>
            <a:spLocks noGrp="1" noChangeArrowheads="1"/>
          </p:cNvSpPr>
          <p:nvPr>
            <p:ph type="title"/>
          </p:nvPr>
        </p:nvSpPr>
        <p:spPr>
          <a:xfrm>
            <a:off x="420688" y="5641975"/>
            <a:ext cx="8291512" cy="1066800"/>
          </a:xfrm>
        </p:spPr>
        <p:txBody>
          <a:bodyPr>
            <a:noAutofit/>
          </a:bodyPr>
          <a:lstStyle/>
          <a:p>
            <a:pPr eaLnBrk="1" hangingPunct="1"/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   Начало литературной деятельности     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</a:t>
            </a:r>
            <a:r>
              <a:rPr lang="ru-RU" sz="3200" b="1" i="1" dirty="0" err="1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М.А.Шолохова</a:t>
            </a:r>
            <a:endParaRPr lang="ru-RU" sz="3200" b="1" i="1" dirty="0" smtClean="0">
              <a:solidFill>
                <a:schemeClr val="tx1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171" name="Rectangle 5"/>
          <p:cNvSpPr>
            <a:spLocks noGrp="1" noChangeArrowheads="1"/>
          </p:cNvSpPr>
          <p:nvPr>
            <p:ph sz="half" idx="1"/>
          </p:nvPr>
        </p:nvSpPr>
        <p:spPr/>
        <p:txBody>
          <a:bodyPr/>
          <a:lstStyle/>
          <a:p>
            <a:pPr eaLnBrk="1" hangingPunct="1">
              <a:buFontTx/>
              <a:buNone/>
            </a:pPr>
            <a:r>
              <a:rPr lang="en-US" dirty="0" smtClean="0"/>
              <a:t> </a:t>
            </a:r>
            <a:endParaRPr lang="ru-RU" dirty="0" smtClean="0"/>
          </a:p>
        </p:txBody>
      </p:sp>
      <p:pic>
        <p:nvPicPr>
          <p:cNvPr id="7172" name="Picture 10" descr="artlib_gallery-20081-b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627784" y="620713"/>
            <a:ext cx="4896544" cy="4762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>
          <a:xfrm>
            <a:off x="179388" y="5516563"/>
            <a:ext cx="8220075" cy="1138237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 «Поднятая целина»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idx="1"/>
          </p:nvPr>
        </p:nvSpPr>
        <p:spPr>
          <a:xfrm>
            <a:off x="1435608" y="5805264"/>
            <a:ext cx="7498080" cy="443136"/>
          </a:xfrm>
        </p:spPr>
        <p:txBody>
          <a:bodyPr>
            <a:normAutofit fontScale="85000" lnSpcReduction="20000"/>
          </a:bodyPr>
          <a:lstStyle/>
          <a:p>
            <a:pPr eaLnBrk="1" hangingPunct="1">
              <a:buFontTx/>
              <a:buNone/>
            </a:pPr>
            <a:r>
              <a:rPr lang="ru-RU" dirty="0" smtClean="0"/>
              <a:t>     </a:t>
            </a:r>
            <a:r>
              <a:rPr lang="ru-RU" sz="2400" dirty="0" smtClean="0"/>
              <a:t> </a:t>
            </a:r>
          </a:p>
        </p:txBody>
      </p:sp>
      <p:pic>
        <p:nvPicPr>
          <p:cNvPr id="10244" name="Picture 5" descr="2420-3.jpg"/>
          <p:cNvPicPr>
            <a:picLocks noGrp="1" noChangeAspect="1" noChangeArrowheads="1"/>
          </p:cNvPicPr>
          <p:nvPr>
            <p:ph type="body" sz="half" idx="4294967295"/>
          </p:nvPr>
        </p:nvPicPr>
        <p:blipFill>
          <a:blip r:embed="rId2"/>
          <a:srcRect/>
          <a:stretch>
            <a:fillRect/>
          </a:stretch>
        </p:blipFill>
        <p:spPr>
          <a:xfrm>
            <a:off x="2195736" y="548680"/>
            <a:ext cx="4752975" cy="4824413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4"/>
          <p:cNvSpPr>
            <a:spLocks noGrp="1" noChangeArrowheads="1"/>
          </p:cNvSpPr>
          <p:nvPr>
            <p:ph type="title"/>
          </p:nvPr>
        </p:nvSpPr>
        <p:spPr>
          <a:xfrm>
            <a:off x="539750" y="5589588"/>
            <a:ext cx="8229600" cy="11430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    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Роман «Тихий Дон»</a:t>
            </a:r>
          </a:p>
        </p:txBody>
      </p:sp>
      <p:sp>
        <p:nvSpPr>
          <p:cNvPr id="9219" name="Rectangle 5"/>
          <p:cNvSpPr>
            <a:spLocks noGrp="1" noChangeArrowheads="1"/>
          </p:cNvSpPr>
          <p:nvPr>
            <p:ph sz="half" idx="1"/>
          </p:nvPr>
        </p:nvSpPr>
        <p:spPr/>
        <p:txBody>
          <a:bodyPr>
            <a:normAutofit fontScale="40000" lnSpcReduction="20000"/>
          </a:bodyPr>
          <a:lstStyle/>
          <a:p>
            <a:pPr eaLnBrk="1" hangingPunct="1">
              <a:buFontTx/>
              <a:buNone/>
            </a:pPr>
            <a:r>
              <a:rPr lang="ru-RU" smtClean="0"/>
              <a:t>                                      </a:t>
            </a:r>
          </a:p>
        </p:txBody>
      </p:sp>
      <p:pic>
        <p:nvPicPr>
          <p:cNvPr id="9221" name="Picture 7" descr="tixij_don__audiokniga_m_p3_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3648" y="914463"/>
            <a:ext cx="3312368" cy="457653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9222" name="Picture 8" descr="208460739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48064" y="934479"/>
            <a:ext cx="3387240" cy="45365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/>
          <p:cNvSpPr>
            <a:spLocks noGrp="1" noChangeArrowheads="1"/>
          </p:cNvSpPr>
          <p:nvPr>
            <p:ph type="title"/>
          </p:nvPr>
        </p:nvSpPr>
        <p:spPr>
          <a:xfrm>
            <a:off x="323850" y="5157788"/>
            <a:ext cx="8640638" cy="1295400"/>
          </a:xfrm>
        </p:spPr>
        <p:txBody>
          <a:bodyPr>
            <a:normAutofit/>
          </a:bodyPr>
          <a:lstStyle/>
          <a:p>
            <a:pPr eaLnBrk="1" hangingPunct="1"/>
            <a:r>
              <a:rPr lang="ru-RU" sz="3200" b="1" i="1" dirty="0" smtClean="0">
                <a:latin typeface="Times New Roman" pitchFamily="18" charset="0"/>
                <a:cs typeface="Times New Roman" pitchFamily="18" charset="0"/>
              </a:rPr>
              <a:t>         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Иллюстрации  к роману М. А. Шолохова   </a:t>
            </a:r>
            <a:b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sz="3200" b="1" i="1" dirty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3200" b="1" i="1" dirty="0" smtClean="0">
                <a:solidFill>
                  <a:schemeClr val="tx1"/>
                </a:solidFill>
                <a:latin typeface="Times New Roman" pitchFamily="18" charset="0"/>
                <a:cs typeface="Times New Roman" pitchFamily="18" charset="0"/>
              </a:rPr>
              <a:t>      «Тихий Дон». </a:t>
            </a:r>
          </a:p>
        </p:txBody>
      </p:sp>
      <p:pic>
        <p:nvPicPr>
          <p:cNvPr id="10243" name="Picture 9" descr="2420-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763688" y="692696"/>
            <a:ext cx="6761726" cy="3960440"/>
          </a:xfrm>
          <a:noFill/>
        </p:spPr>
      </p:pic>
    </p:spTree>
  </p:cSld>
  <p:clrMapOvr>
    <a:masterClrMapping/>
  </p:clrMapOvr>
  <p:transition advClick="0"/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Солнцестояние">
  <a:themeElements>
    <a:clrScheme name="Солнцестояние">
      <a:dk1>
        <a:sysClr val="windowText" lastClr="000000"/>
      </a:dk1>
      <a:lt1>
        <a:sysClr val="window" lastClr="FFFFFF"/>
      </a:lt1>
      <a:dk2>
        <a:srgbClr val="4F271C"/>
      </a:dk2>
      <a:lt2>
        <a:srgbClr val="E7DEC9"/>
      </a:lt2>
      <a:accent1>
        <a:srgbClr val="3891A7"/>
      </a:accent1>
      <a:accent2>
        <a:srgbClr val="FEB80A"/>
      </a:accent2>
      <a:accent3>
        <a:srgbClr val="C32D2E"/>
      </a:accent3>
      <a:accent4>
        <a:srgbClr val="84AA33"/>
      </a:accent4>
      <a:accent5>
        <a:srgbClr val="964305"/>
      </a:accent5>
      <a:accent6>
        <a:srgbClr val="475A8D"/>
      </a:accent6>
      <a:hlink>
        <a:srgbClr val="8DC765"/>
      </a:hlink>
      <a:folHlink>
        <a:srgbClr val="AA8A14"/>
      </a:folHlink>
    </a:clrScheme>
    <a:fontScheme name="Солнцестояние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Солнцестояние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Solstice</Template>
  <TotalTime>56</TotalTime>
  <Words>125</Words>
  <Application>Microsoft Office PowerPoint</Application>
  <PresentationFormat>Экран (4:3)</PresentationFormat>
  <Paragraphs>60</Paragraphs>
  <Slides>16</Slides>
  <Notes>1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Солнцестояние</vt:lpstr>
      <vt:lpstr>           Жизнь и творчество                М.А.Шолохова</vt:lpstr>
      <vt:lpstr>       М.А.Шолохов   - 1905-1984  гг.</vt:lpstr>
      <vt:lpstr>                                Дом Шолоховых  </vt:lpstr>
      <vt:lpstr>                      Семья Шолоховых        Учёба в гимназии</vt:lpstr>
      <vt:lpstr> Юность      М.А.Шолохова</vt:lpstr>
      <vt:lpstr>         Начало литературной деятельности              М.А.Шолохова</vt:lpstr>
      <vt:lpstr>               Роман «Поднятая целина»</vt:lpstr>
      <vt:lpstr>                        Роман «Тихий Дон»</vt:lpstr>
      <vt:lpstr>          Иллюстрации  к роману М. А. Шолохова           «Тихий Дон». </vt:lpstr>
      <vt:lpstr>                Великая Отечественная войны в                        творчестве М.А.Шолохова</vt:lpstr>
      <vt:lpstr>                Рассказ «Судьба человека»</vt:lpstr>
      <vt:lpstr>                   Произведения М.А.Шолохова</vt:lpstr>
      <vt:lpstr>     М.А.Шолохов - великий русский писатель.</vt:lpstr>
      <vt:lpstr>           Вручение Нобелевской премии        М.А.Шолохову</vt:lpstr>
      <vt:lpstr>          Похороны                             Обелиск                      М.А.Шолохова                      на могиле</vt:lpstr>
      <vt:lpstr>                  Памятники М.А.Шолохову</vt:lpstr>
    </vt:vector>
  </TitlesOfParts>
  <Company>Microsoft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Жизнь и творчество М.А.Шолохова</dc:title>
  <dc:creator>user</dc:creator>
  <cp:lastModifiedBy>Рамис</cp:lastModifiedBy>
  <cp:revision>11</cp:revision>
  <dcterms:created xsi:type="dcterms:W3CDTF">2014-04-17T10:47:27Z</dcterms:created>
  <dcterms:modified xsi:type="dcterms:W3CDTF">2014-04-17T20:07:09Z</dcterms:modified>
</cp:coreProperties>
</file>