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</p:sldIdLst>
  <p:sldSz cx="9144000" cy="6858000" type="screen4x3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-90" y="-27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5B1F4-1883-4FC4-94DA-2AC864B20EFD}" type="datetimeFigureOut">
              <a:rPr lang="ru-RU" smtClean="0"/>
              <a:t>24.04.2012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BFC01-D769-4296-865B-774F6B1EC4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15507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5B1F4-1883-4FC4-94DA-2AC864B20EFD}" type="datetimeFigureOut">
              <a:rPr lang="ru-RU" smtClean="0"/>
              <a:t>24.04.2012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BFC01-D769-4296-865B-774F6B1EC4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9776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5B1F4-1883-4FC4-94DA-2AC864B20EFD}" type="datetimeFigureOut">
              <a:rPr lang="ru-RU" smtClean="0"/>
              <a:t>24.04.2012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BFC01-D769-4296-865B-774F6B1EC4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622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5B1F4-1883-4FC4-94DA-2AC864B20EFD}" type="datetimeFigureOut">
              <a:rPr lang="ru-RU" smtClean="0"/>
              <a:t>24.04.2012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BFC01-D769-4296-865B-774F6B1EC4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3669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5B1F4-1883-4FC4-94DA-2AC864B20EFD}" type="datetimeFigureOut">
              <a:rPr lang="ru-RU" smtClean="0"/>
              <a:t>24.04.2012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BFC01-D769-4296-865B-774F6B1EC4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338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5B1F4-1883-4FC4-94DA-2AC864B20EFD}" type="datetimeFigureOut">
              <a:rPr lang="ru-RU" smtClean="0"/>
              <a:t>24.04.2012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BFC01-D769-4296-865B-774F6B1EC4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335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5B1F4-1883-4FC4-94DA-2AC864B20EFD}" type="datetimeFigureOut">
              <a:rPr lang="ru-RU" smtClean="0"/>
              <a:t>24.04.2012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BFC01-D769-4296-865B-774F6B1EC4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90011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5B1F4-1883-4FC4-94DA-2AC864B20EFD}" type="datetimeFigureOut">
              <a:rPr lang="ru-RU" smtClean="0"/>
              <a:t>24.04.2012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BFC01-D769-4296-865B-774F6B1EC4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10297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5B1F4-1883-4FC4-94DA-2AC864B20EFD}" type="datetimeFigureOut">
              <a:rPr lang="ru-RU" smtClean="0"/>
              <a:t>24.04.2012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BFC01-D769-4296-865B-774F6B1EC4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15330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5B1F4-1883-4FC4-94DA-2AC864B20EFD}" type="datetimeFigureOut">
              <a:rPr lang="ru-RU" smtClean="0"/>
              <a:t>24.04.2012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BFC01-D769-4296-865B-774F6B1EC4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04037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5B1F4-1883-4FC4-94DA-2AC864B20EFD}" type="datetimeFigureOut">
              <a:rPr lang="ru-RU" smtClean="0"/>
              <a:t>24.04.2012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BFC01-D769-4296-865B-774F6B1EC4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2046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D5B1F4-1883-4FC4-94DA-2AC864B20EFD}" type="datetimeFigureOut">
              <a:rPr lang="ru-RU" smtClean="0"/>
              <a:t>24.04.2012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CBFC01-D769-4296-865B-774F6B1EC4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2156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240228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531395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114410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210287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153050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799279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511282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1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324077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69427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1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947832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1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757567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113505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2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326527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2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732800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2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572304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2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874277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2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564305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404322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747093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570617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415228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781169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240292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3039804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Экран (4:3)</PresentationFormat>
  <Paragraphs>0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Учитель</dc:creator>
  <cp:lastModifiedBy>Учитель</cp:lastModifiedBy>
  <cp:revision>1</cp:revision>
  <dcterms:created xsi:type="dcterms:W3CDTF">2012-04-23T13:01:18Z</dcterms:created>
  <dcterms:modified xsi:type="dcterms:W3CDTF">2012-04-23T13:03:29Z</dcterms:modified>
</cp:coreProperties>
</file>