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3" r:id="rId4"/>
    <p:sldId id="272" r:id="rId5"/>
    <p:sldId id="280" r:id="rId6"/>
    <p:sldId id="276" r:id="rId7"/>
    <p:sldId id="278" r:id="rId8"/>
    <p:sldId id="279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8D05-1FCE-41B5-88B4-D6247511E931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D48B-16A9-4CAD-BC48-E41632B3DD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wallls/view/26344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fotki.yandex.ru/users/wallls/view/263442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Крепости Ленинградской области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урок  1</a:t>
            </a:r>
            <a:endParaRPr lang="ru-RU" sz="6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1431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Крепость «Орешек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(Шлиссельбург)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429264"/>
            <a:ext cx="4572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                     </a:t>
            </a:r>
            <a:r>
              <a:rPr lang="ru-RU" dirty="0" smtClean="0"/>
              <a:t>Автор : Александрова М.М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        Учитель Истории </a:t>
            </a:r>
            <a:r>
              <a:rPr lang="ru-RU" dirty="0" err="1" smtClean="0"/>
              <a:t>С-Пб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          школы 287                         </a:t>
            </a:r>
          </a:p>
          <a:p>
            <a:pPr>
              <a:lnSpc>
                <a:spcPct val="8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dirty="0" smtClean="0"/>
              <a:t>Адмиралтейского района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         Санкт-Петербурга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004175" cy="7794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2"/>
                </a:solidFill>
              </a:rPr>
              <a:t>Крепость «Орешек».  	г.Шлиссельбург</a:t>
            </a:r>
          </a:p>
        </p:txBody>
      </p:sp>
      <p:pic>
        <p:nvPicPr>
          <p:cNvPr id="3075" name="Содержимое 4" descr="ореше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692150"/>
            <a:ext cx="6370637" cy="4778375"/>
          </a:xfrm>
        </p:spPr>
      </p:pic>
      <p:sp>
        <p:nvSpPr>
          <p:cNvPr id="3076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5445125"/>
            <a:ext cx="7786688" cy="1257300"/>
          </a:xfrm>
        </p:spPr>
        <p:txBody>
          <a:bodyPr/>
          <a:lstStyle/>
          <a:p>
            <a:pPr eaLnBrk="1" hangingPunct="1"/>
            <a:r>
              <a:rPr lang="ru-RU" sz="2400" smtClean="0"/>
              <a:t>В </a:t>
            </a:r>
            <a:r>
              <a:rPr lang="ru-RU" sz="2400" b="1" smtClean="0"/>
              <a:t>1323</a:t>
            </a:r>
            <a:r>
              <a:rPr lang="ru-RU" sz="2400" smtClean="0"/>
              <a:t> году Великий князь Юрий Данилович закладывает у истока Невы на Ореховом острове крепость «Орешек» для прикрытия северо-западных рубежей.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..jpg"/>
          <p:cNvPicPr>
            <a:picLocks noChangeAspect="1"/>
          </p:cNvPicPr>
          <p:nvPr/>
        </p:nvPicPr>
        <p:blipFill>
          <a:blip r:embed="rId2"/>
          <a:srcRect l="1677" t="1418" r="1118" b="31181"/>
          <a:stretch>
            <a:fillRect/>
          </a:stretch>
        </p:blipFill>
        <p:spPr bwMode="auto">
          <a:xfrm>
            <a:off x="0" y="0"/>
            <a:ext cx="504348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р..jpg"/>
          <p:cNvPicPr>
            <a:picLocks noChangeAspect="1"/>
          </p:cNvPicPr>
          <p:nvPr/>
        </p:nvPicPr>
        <p:blipFill>
          <a:blip r:embed="rId2"/>
          <a:srcRect l="14537" t="70512" r="10065" b="12402"/>
          <a:stretch>
            <a:fillRect/>
          </a:stretch>
        </p:blipFill>
        <p:spPr bwMode="auto">
          <a:xfrm>
            <a:off x="4356100" y="115888"/>
            <a:ext cx="4683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ор..jpg"/>
          <p:cNvPicPr>
            <a:picLocks noChangeAspect="1"/>
          </p:cNvPicPr>
          <p:nvPr/>
        </p:nvPicPr>
        <p:blipFill>
          <a:blip r:embed="rId2"/>
          <a:srcRect l="13419" t="87520"/>
          <a:stretch>
            <a:fillRect/>
          </a:stretch>
        </p:blipFill>
        <p:spPr bwMode="auto">
          <a:xfrm>
            <a:off x="3563938" y="5516563"/>
            <a:ext cx="53768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img-fotki.yandex.ru/get/5103/wallls.1e/0_40513_1676890d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0"/>
            <a:ext cx="55800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http://img-fotki.yandex.ru/get/5400/wallls.1e/0_40512_5eea83c1_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97200"/>
            <a:ext cx="55086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0" y="285728"/>
            <a:ext cx="3714744" cy="274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1612 г. Она была сдана шведам после длительной осады.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В1702 году в результате тщательно подготовленного Петром I </a:t>
            </a:r>
            <a:r>
              <a:rPr lang="ru-RU" sz="2000" b="1" i="1" dirty="0"/>
              <a:t>сражения за </a:t>
            </a:r>
            <a:r>
              <a:rPr lang="ru-RU" sz="2000" b="1" i="1" dirty="0" err="1"/>
              <a:t>Нотебург</a:t>
            </a:r>
            <a:r>
              <a:rPr lang="ru-RU" sz="2000" b="1" i="1" dirty="0"/>
              <a:t> (переименованный шведами «Орешек»)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714884"/>
            <a:ext cx="32861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крепость </a:t>
            </a:r>
            <a:r>
              <a:rPr lang="ru-RU" sz="2400" b="1" i="1" dirty="0"/>
              <a:t>была взята и переименована в Шлиссельбург (по-немецки «ключ-город»). 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643446"/>
            <a:ext cx="30400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712200" cy="779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С 1966 года Шлиссельбургская крепость (Орешек) снова стала музеем.</a:t>
            </a:r>
          </a:p>
        </p:txBody>
      </p:sp>
      <p:pic>
        <p:nvPicPr>
          <p:cNvPr id="10243" name="Содержимое 7" descr="головн.башня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08050"/>
            <a:ext cx="7739062" cy="58054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pPr eaLnBrk="1" hangingPunct="1"/>
            <a:r>
              <a:rPr lang="ru-RU" smtClean="0"/>
              <a:t>Великий князь Василий III впервые начал использовать крепость в качестве каторжной тюрьмы. </a:t>
            </a:r>
          </a:p>
        </p:txBody>
      </p:sp>
      <p:pic>
        <p:nvPicPr>
          <p:cNvPr id="7171" name="Содержимое 4" descr="тюремн.корп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08050"/>
            <a:ext cx="5953125" cy="4465638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5445125"/>
            <a:ext cx="8856662" cy="12969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smtClean="0"/>
              <a:t>С </a:t>
            </a:r>
            <a:r>
              <a:rPr lang="ru-RU" sz="2000" b="1" smtClean="0"/>
              <a:t>ХVIII в.</a:t>
            </a:r>
            <a:r>
              <a:rPr lang="ru-RU" sz="2000" smtClean="0"/>
              <a:t> тюрьма превращается в самый надежный застенок, из которого за 200-летнюю ее историю никто не убегал.</a:t>
            </a:r>
          </a:p>
          <a:p>
            <a:pPr eaLnBrk="1" hangingPunct="1"/>
            <a:r>
              <a:rPr lang="ru-RU" sz="2000" smtClean="0"/>
              <a:t>Поэтому именно здесь надежно изолировались самые опасные государственные преступники.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273050"/>
            <a:ext cx="9036050" cy="779463"/>
          </a:xfrm>
        </p:spPr>
        <p:txBody>
          <a:bodyPr/>
          <a:lstStyle/>
          <a:p>
            <a:pPr eaLnBrk="1" hangingPunct="1"/>
            <a:r>
              <a:rPr lang="ru-RU" smtClean="0"/>
              <a:t>Среди узников было немало знаменитых в истории России людей. Некоторые из них стали жертвами борьбы за власть.</a:t>
            </a:r>
          </a:p>
        </p:txBody>
      </p:sp>
      <p:pic>
        <p:nvPicPr>
          <p:cNvPr id="8195" name="Содержимое 4" descr="нов.тюрьм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998538"/>
            <a:ext cx="6121400" cy="4591050"/>
          </a:xfrm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5445125"/>
            <a:ext cx="8856663" cy="12969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2400" smtClean="0"/>
              <a:t>1917 год - последний год существования Шлиссельбургской тюрьмы, в 1928 году на территории крепости открылся музей, который работал до начала войны.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679950" cy="2160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Захватив 8 сентября 1941 года Шлиссельбург фашисты перерезали все сухопутные коммуникации по левому берегу Невы и водный путь по реке.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219" name="Содержимое 4" descr="ор.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333375"/>
            <a:ext cx="4032250" cy="6316663"/>
          </a:xfrm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2349500"/>
            <a:ext cx="4608512" cy="43195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smtClean="0"/>
              <a:t>Во время Великой Отечественной войны Шлиссельбургская крепость в течение почти 500 дней героически оборонялась и устояла, не допустив замыкания кольца блокады вокруг Ленинграда. Гарнизон крепости внес вклад и в освобождение города Шлиссельбурга, который в 1944 году был переименован в Петрокрепость.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В 60-е – 80-е годы XX века на территории легендарной крепости формируется историко-архитектурный ансамбль с мемориалом,</a:t>
            </a:r>
          </a:p>
        </p:txBody>
      </p:sp>
      <p:pic>
        <p:nvPicPr>
          <p:cNvPr id="11267" name="Содержимое 4" descr="мемориа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836613"/>
            <a:ext cx="6145213" cy="4608512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5445125"/>
            <a:ext cx="8785225" cy="1284288"/>
          </a:xfrm>
        </p:spPr>
        <p:txBody>
          <a:bodyPr/>
          <a:lstStyle/>
          <a:p>
            <a:pPr eaLnBrk="1" hangingPunct="1"/>
            <a:r>
              <a:rPr lang="ru-RU" sz="2400" b="1" smtClean="0"/>
              <a:t>посвященным Великой Отечественной войне: Мемориальный комплекс героическим защитникам крепости Орешек. Ах. И.Д. Билибин. Ск. Г.Д. Ястребенецкий, А.Г. Дема. 1985 г.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</TotalTime>
  <Words>283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Крепости Ленинградской области урок  1</vt:lpstr>
      <vt:lpstr>Крепость «Орешек».   г.Шлиссельбург</vt:lpstr>
      <vt:lpstr>Слайд 3</vt:lpstr>
      <vt:lpstr>Слайд 4</vt:lpstr>
      <vt:lpstr>С 1966 года Шлиссельбургская крепость (Орешек) снова стала музеем.</vt:lpstr>
      <vt:lpstr>Великий князь Василий III впервые начал использовать крепость в качестве каторжной тюрьмы. </vt:lpstr>
      <vt:lpstr>Среди узников было немало знаменитых в истории России людей. Некоторые из них стали жертвами борьбы за власть.</vt:lpstr>
      <vt:lpstr>Захватив 8 сентября 1941 года Шлиссельбург фашисты перерезали все сухопутные коммуникации по левому берегу Невы и водный путь по реке.  </vt:lpstr>
      <vt:lpstr>В 60-е – 80-е годы XX века на территории легендарной крепости формируется историко-архитектурный ансамбль с мемориалом,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Крепости</dc:title>
  <dc:creator>Marina</dc:creator>
  <cp:lastModifiedBy>Marina</cp:lastModifiedBy>
  <cp:revision>3</cp:revision>
  <dcterms:created xsi:type="dcterms:W3CDTF">2014-04-10T13:37:27Z</dcterms:created>
  <dcterms:modified xsi:type="dcterms:W3CDTF">2014-04-10T14:03:25Z</dcterms:modified>
</cp:coreProperties>
</file>