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83" r:id="rId4"/>
    <p:sldId id="263" r:id="rId5"/>
    <p:sldId id="264" r:id="rId6"/>
    <p:sldId id="257" r:id="rId7"/>
    <p:sldId id="269" r:id="rId8"/>
    <p:sldId id="273" r:id="rId9"/>
    <p:sldId id="268" r:id="rId10"/>
    <p:sldId id="272" r:id="rId11"/>
    <p:sldId id="270" r:id="rId12"/>
    <p:sldId id="274" r:id="rId13"/>
    <p:sldId id="275" r:id="rId14"/>
    <p:sldId id="276" r:id="rId15"/>
    <p:sldId id="277" r:id="rId16"/>
    <p:sldId id="260" r:id="rId17"/>
    <p:sldId id="278" r:id="rId18"/>
    <p:sldId id="279" r:id="rId19"/>
    <p:sldId id="261" r:id="rId20"/>
    <p:sldId id="262" r:id="rId21"/>
    <p:sldId id="280" r:id="rId22"/>
    <p:sldId id="281" r:id="rId23"/>
    <p:sldId id="266" r:id="rId24"/>
    <p:sldId id="282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9" autoAdjust="0"/>
    <p:restoredTop sz="94660"/>
  </p:normalViewPr>
  <p:slideViewPr>
    <p:cSldViewPr>
      <p:cViewPr varScale="1">
        <p:scale>
          <a:sx n="69" d="100"/>
          <a:sy n="69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>
                <a:alpha val="69000"/>
              </a:srgbClr>
            </a:gs>
            <a:gs pos="61000">
              <a:srgbClr val="FBA97D">
                <a:alpha val="66000"/>
              </a:srgbClr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75;&#1080;&#1084;&#1085;%20&#1088;&#1086;&#1089;&#1090;&#1086;&#1074;&#1089;&#1082;&#1086;&#1081;%20&#1086;&#1073;&#1083;&#1072;&#1089;&#1090;&#1080;.mp3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00B0F0"/>
                </a:solidFill>
                <a:latin typeface="Monotype Corsiva" pitchFamily="66" charset="0"/>
                <a:ea typeface="GungsuhChe" pitchFamily="49" charset="-127"/>
              </a:rPr>
              <a:t>Ростовская область -  малая Родина каждого из нас!</a:t>
            </a:r>
            <a:endParaRPr lang="ru-RU" sz="7200" b="1" i="1" dirty="0">
              <a:solidFill>
                <a:srgbClr val="00B0F0"/>
              </a:solidFill>
              <a:latin typeface="Monotype Corsiva" pitchFamily="66" charset="0"/>
              <a:ea typeface="GungsuhChe" pitchFamily="49" charset="-127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Герб Ростова-на-Дону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gerbRostov-na-Don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494510"/>
            <a:ext cx="4157679" cy="4054596"/>
          </a:xfrm>
        </p:spPr>
      </p:pic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Ростов-на-Дону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2553884" cy="2520280"/>
          </a:xfrm>
        </p:spPr>
      </p:pic>
      <p:pic>
        <p:nvPicPr>
          <p:cNvPr id="5" name="Рисунок 4" descr="thumb_+P81219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556792"/>
            <a:ext cx="3384376" cy="2538282"/>
          </a:xfrm>
          <a:prstGeom prst="rect">
            <a:avLst/>
          </a:prstGeom>
        </p:spPr>
      </p:pic>
      <p:pic>
        <p:nvPicPr>
          <p:cNvPr id="6" name="Рисунок 5" descr="thumb_DSCF47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149080"/>
            <a:ext cx="3384376" cy="2538282"/>
          </a:xfrm>
          <a:prstGeom prst="rect">
            <a:avLst/>
          </a:prstGeom>
        </p:spPr>
      </p:pic>
      <p:pic>
        <p:nvPicPr>
          <p:cNvPr id="7" name="Рисунок 6" descr="thumb_P10100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1580145"/>
            <a:ext cx="1872208" cy="2530011"/>
          </a:xfrm>
          <a:prstGeom prst="rect">
            <a:avLst/>
          </a:prstGeom>
        </p:spPr>
      </p:pic>
      <p:pic>
        <p:nvPicPr>
          <p:cNvPr id="8" name="Рисунок 7" descr="thumb_PA120287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149080"/>
            <a:ext cx="3428578" cy="257143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14620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Monotype Corsiva" pitchFamily="66" charset="0"/>
              </a:rPr>
              <a:t>Великие люди Ростовской области</a:t>
            </a:r>
            <a:endParaRPr lang="ru-RU" sz="9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22553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Шолохов Михаил Александрович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Sholoh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785926"/>
            <a:ext cx="3178126" cy="4522045"/>
          </a:xfrm>
        </p:spPr>
      </p:pic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Станица Вешенская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SRO3Rostov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9013" y="1600200"/>
            <a:ext cx="5925974" cy="4525963"/>
          </a:xfrm>
        </p:spPr>
      </p:pic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Monotype Corsiva" pitchFamily="66" charset="0"/>
              </a:rPr>
              <a:t>Матвей Иванович Платов</a:t>
            </a:r>
            <a:endParaRPr lang="ru-RU" sz="54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Plat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49073" y="1600200"/>
            <a:ext cx="4183185" cy="4829196"/>
          </a:xfrm>
        </p:spPr>
      </p:pic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Столица Донского казачества - Новочеркасск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3039_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2275" y="1720056"/>
            <a:ext cx="3219450" cy="428625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Фаина Раневская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561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3045" y="1600200"/>
            <a:ext cx="5377909" cy="4525963"/>
          </a:xfrm>
        </p:spPr>
      </p:pic>
    </p:spTree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Monotype Corsiva" pitchFamily="66" charset="0"/>
              </a:rPr>
              <a:t>А.П.Чехов</a:t>
            </a:r>
            <a:endParaRPr lang="ru-RU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68365304_0_1f79d_32fb15e7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5" y="1600200"/>
            <a:ext cx="3670064" cy="4769758"/>
          </a:xfrm>
        </p:spPr>
      </p:pic>
    </p:spTree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Город Таганрог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ЫВВАП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54935"/>
            <a:ext cx="5904655" cy="3936437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имн ростовской област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764704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Mongolian Baiti" pitchFamily="66" charset="0"/>
              </a:rPr>
              <a:t>Флаг Ростовской области</a:t>
            </a:r>
            <a:endParaRPr lang="ru-RU" b="1" dirty="0">
              <a:solidFill>
                <a:srgbClr val="FF0000"/>
              </a:solidFill>
              <a:latin typeface="Monotype Corsiva" pitchFamily="66" charset="0"/>
              <a:cs typeface="Mongolian Baiti" pitchFamily="66" charset="0"/>
            </a:endParaRPr>
          </a:p>
        </p:txBody>
      </p:sp>
      <p:pic>
        <p:nvPicPr>
          <p:cNvPr id="4" name="Содержимое 3" descr="rostov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5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Домик Чехова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93295e394c0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9220" y="1600200"/>
            <a:ext cx="6805560" cy="4525963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Герб Таганрога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0_19921_720e7472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785926"/>
            <a:ext cx="5211068" cy="3471874"/>
          </a:xfrm>
        </p:spPr>
      </p:pic>
    </p:spTree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Флаг Таганрога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flag_taganrog_en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948656"/>
            <a:ext cx="5715000" cy="3829050"/>
          </a:xfrm>
        </p:spPr>
      </p:pic>
    </p:spTree>
  </p:cSld>
  <p:clrMapOvr>
    <a:masterClrMapping/>
  </p:clrMapOvr>
  <p:transition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Набережная Таганрога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y_8ac182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3444" y="1600200"/>
            <a:ext cx="6037111" cy="4525963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8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внимание!!!</a:t>
            </a:r>
            <a:endParaRPr lang="ru-RU" sz="8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Презентацию подготовила: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Воспитатель ГКОУ РО детский дом №3 г. Таганрога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857872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solidFill>
                  <a:srgbClr val="C00000"/>
                </a:solidFill>
                <a:latin typeface="Monotype Corsiva" pitchFamily="66" charset="0"/>
              </a:rPr>
              <a:t>Разувайлова</a:t>
            </a:r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  Наталья Ивановна</a:t>
            </a:r>
          </a:p>
          <a:p>
            <a:endParaRPr lang="ru-RU" sz="5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2012г.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Герб Ростовской области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gerb_ros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6182" y="1600200"/>
            <a:ext cx="3771636" cy="4525963"/>
          </a:xfrm>
        </p:spPr>
      </p:pic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Monotype Corsiva" pitchFamily="66" charset="0"/>
              </a:rPr>
              <a:t>Губернатор Ростовской области</a:t>
            </a:r>
            <a:br>
              <a:rPr lang="ru-RU" b="1" dirty="0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Monotype Corsiva" pitchFamily="66" charset="0"/>
              </a:rPr>
              <a:t>Василий Юрьевич Голубев</a:t>
            </a:r>
            <a:endParaRPr lang="ru-RU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5693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67062" y="1753394"/>
            <a:ext cx="2809875" cy="4219575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Река Дон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P9210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Monotype Corsiva" pitchFamily="66" charset="0"/>
              </a:rPr>
              <a:t>Хлебные поля</a:t>
            </a:r>
            <a:endParaRPr lang="ru-RU" sz="60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" name="Содержимое 7" descr="0_68633_9e7e082c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B17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643050"/>
            <a:ext cx="6438376" cy="4828782"/>
          </a:xfrm>
        </p:spPr>
      </p:pic>
      <p:sp>
        <p:nvSpPr>
          <p:cNvPr id="5" name="Прямоугольник 4"/>
          <p:cNvSpPr/>
          <p:nvPr/>
        </p:nvSpPr>
        <p:spPr>
          <a:xfrm>
            <a:off x="1214414" y="0"/>
            <a:ext cx="62386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Просторы Донского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Лагеря и Здравницы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358dacf1e6f9_med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4286250" cy="3219450"/>
          </a:xfrm>
        </p:spPr>
      </p:pic>
      <p:pic>
        <p:nvPicPr>
          <p:cNvPr id="5" name="Рисунок 4" descr="DSC038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28802"/>
            <a:ext cx="4190998" cy="314324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Столица нашей области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г.Ростов-на-Дону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120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500174"/>
            <a:ext cx="6034617" cy="4525963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76</Words>
  <Application>Microsoft Office PowerPoint</Application>
  <PresentationFormat>Экран (4:3)</PresentationFormat>
  <Paragraphs>30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Ростовская область -  малая Родина каждого из нас!</vt:lpstr>
      <vt:lpstr>Флаг Ростовской области</vt:lpstr>
      <vt:lpstr>Герб Ростовской области</vt:lpstr>
      <vt:lpstr>Губернатор Ростовской области Василий Юрьевич Голубев</vt:lpstr>
      <vt:lpstr>Река Дон</vt:lpstr>
      <vt:lpstr>Хлебные поля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Лагеря и Здравницы</vt:lpstr>
      <vt:lpstr>Столица нашей области  г.Ростов-на-Дону</vt:lpstr>
      <vt:lpstr>Герб Ростова-на-Дону</vt:lpstr>
      <vt:lpstr>Ростов-на-Дону</vt:lpstr>
      <vt:lpstr>Великие люди Ростовской области</vt:lpstr>
      <vt:lpstr>Шолохов Михаил Александрович</vt:lpstr>
      <vt:lpstr>Станица Вешенская</vt:lpstr>
      <vt:lpstr>Матвей Иванович Платов</vt:lpstr>
      <vt:lpstr>Столица Донского казачества - Новочеркасск</vt:lpstr>
      <vt:lpstr>Фаина Раневская</vt:lpstr>
      <vt:lpstr>А.П.Чехов</vt:lpstr>
      <vt:lpstr>Город Таганрог</vt:lpstr>
      <vt:lpstr>Домик Чехова</vt:lpstr>
      <vt:lpstr>Герб Таганрога</vt:lpstr>
      <vt:lpstr>Флаг Таганрога</vt:lpstr>
      <vt:lpstr>Набережная Таганрога</vt:lpstr>
      <vt:lpstr>Слайд 24</vt:lpstr>
      <vt:lpstr>Презентацию подготовила:  Воспитатель ГКОУ РО детский дом №3 г. Таганрога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Ростовская область -  малая Родина каждого из нас!</dc:title>
  <dc:creator>911</dc:creator>
  <cp:lastModifiedBy>Admin</cp:lastModifiedBy>
  <cp:revision>15</cp:revision>
  <dcterms:created xsi:type="dcterms:W3CDTF">2012-09-16T06:27:08Z</dcterms:created>
  <dcterms:modified xsi:type="dcterms:W3CDTF">2001-12-31T22:45:29Z</dcterms:modified>
</cp:coreProperties>
</file>