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89" r:id="rId3"/>
    <p:sldId id="257" r:id="rId4"/>
    <p:sldId id="282" r:id="rId5"/>
    <p:sldId id="281" r:id="rId6"/>
    <p:sldId id="258" r:id="rId7"/>
    <p:sldId id="283" r:id="rId8"/>
    <p:sldId id="284" r:id="rId9"/>
    <p:sldId id="29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CD523-0AD4-40B9-BFF2-A52E97B223A6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939C5-0782-4259-9175-24EABEB72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80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Учитель русского языка и литературы </a:t>
            </a:r>
          </a:p>
          <a:p>
            <a:r>
              <a:rPr lang="ru-RU" dirty="0" err="1" smtClean="0"/>
              <a:t>А.В.Журавлёва</a:t>
            </a:r>
            <a:endParaRPr lang="ru-RU" dirty="0" smtClean="0"/>
          </a:p>
          <a:p>
            <a:r>
              <a:rPr lang="ru-RU" dirty="0" smtClean="0"/>
              <a:t>МБОУ ЛИТ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39C5-0782-4259-9175-24EABEB72CE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966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BA9-AC26-4B1E-9E02-4FB883DB28E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A6D3E-F672-4849-85C9-B4CB55EC59B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BA9-AC26-4B1E-9E02-4FB883DB28E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6D3E-F672-4849-85C9-B4CB55EC59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BA9-AC26-4B1E-9E02-4FB883DB28E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6D3E-F672-4849-85C9-B4CB55EC59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2FBBA9-AC26-4B1E-9E02-4FB883DB28E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9A6D3E-F672-4849-85C9-B4CB55EC59B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BA9-AC26-4B1E-9E02-4FB883DB28E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A6D3E-F672-4849-85C9-B4CB55EC59B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32FBBA9-AC26-4B1E-9E02-4FB883DB28E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49A6D3E-F672-4849-85C9-B4CB55EC59B4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32FBBA9-AC26-4B1E-9E02-4FB883DB28E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49A6D3E-F672-4849-85C9-B4CB55EC59B4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BA9-AC26-4B1E-9E02-4FB883DB28E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A6D3E-F672-4849-85C9-B4CB55EC59B4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BA9-AC26-4B1E-9E02-4FB883DB28E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A6D3E-F672-4849-85C9-B4CB55EC59B4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32FBBA9-AC26-4B1E-9E02-4FB883DB28E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49A6D3E-F672-4849-85C9-B4CB55EC59B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2FBBA9-AC26-4B1E-9E02-4FB883DB28E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9A6D3E-F672-4849-85C9-B4CB55EC59B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32FBBA9-AC26-4B1E-9E02-4FB883DB28E4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749A6D3E-F672-4849-85C9-B4CB55EC59B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Саша  </a:t>
            </a:r>
            <a:r>
              <a:rPr lang="ru-RU" sz="7200" dirty="0" smtClean="0"/>
              <a:t>Чёрный</a:t>
            </a:r>
            <a:br>
              <a:rPr lang="ru-RU" sz="7200" dirty="0" smtClean="0"/>
            </a:br>
            <a:endParaRPr lang="ru-RU" sz="7200" dirty="0"/>
          </a:p>
        </p:txBody>
      </p:sp>
      <p:pic>
        <p:nvPicPr>
          <p:cNvPr id="2050" name="Picture 2" descr="&amp;Scy;&amp;acy;&amp;shcy;&amp;acy; &amp;CHcy;&amp;iocy;&amp;rcy;&amp;ncy;&amp;y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74510"/>
            <a:ext cx="2376264" cy="301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10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344" y="148414"/>
            <a:ext cx="6771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Саша Черный -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344" y="260648"/>
            <a:ext cx="8815152" cy="1277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                       Александр Михайлович Гликберг </a:t>
            </a:r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1 октября 1880 года </a:t>
            </a:r>
            <a:endParaRPr lang="ru-RU" sz="2800" dirty="0" smtClean="0"/>
          </a:p>
          <a:p>
            <a:r>
              <a:rPr lang="ru-RU" sz="2800" dirty="0" smtClean="0"/>
              <a:t>-крещение</a:t>
            </a:r>
          </a:p>
          <a:p>
            <a:r>
              <a:rPr lang="ru-RU" sz="2800" dirty="0" smtClean="0"/>
              <a:t>-отчисление  (неуспеваемость)</a:t>
            </a:r>
          </a:p>
          <a:p>
            <a:r>
              <a:rPr lang="ru-RU" sz="2800" dirty="0" smtClean="0"/>
              <a:t>-15 лет</a:t>
            </a:r>
          </a:p>
          <a:p>
            <a:r>
              <a:rPr lang="ru-RU" sz="2800" dirty="0" smtClean="0"/>
              <a:t>-чиновник Константин Роше</a:t>
            </a:r>
          </a:p>
          <a:p>
            <a:r>
              <a:rPr lang="ru-RU" sz="2800" dirty="0" smtClean="0"/>
              <a:t>-воинская  служба,  таможня,  газета…</a:t>
            </a:r>
          </a:p>
          <a:p>
            <a:r>
              <a:rPr lang="ru-RU" sz="2800" dirty="0" smtClean="0"/>
              <a:t>-начальница   Мария </a:t>
            </a:r>
            <a:r>
              <a:rPr lang="ru-RU" sz="2800" dirty="0"/>
              <a:t>Ивановна </a:t>
            </a:r>
            <a:r>
              <a:rPr lang="ru-RU" sz="2800" dirty="0" smtClean="0"/>
              <a:t>Васильева  </a:t>
            </a:r>
          </a:p>
          <a:p>
            <a:r>
              <a:rPr lang="ru-RU" sz="2800" dirty="0" smtClean="0"/>
              <a:t>-стихотворение  «Чепуха»  в  журнале  «Зритель»</a:t>
            </a:r>
          </a:p>
          <a:p>
            <a:r>
              <a:rPr lang="ru-RU" sz="2800" dirty="0" smtClean="0"/>
              <a:t>-в </a:t>
            </a:r>
            <a:r>
              <a:rPr lang="ru-RU" sz="2800" dirty="0"/>
              <a:t>1910-1913 </a:t>
            </a:r>
            <a:endParaRPr lang="ru-RU" sz="2800" dirty="0" smtClean="0"/>
          </a:p>
          <a:p>
            <a:r>
              <a:rPr lang="ru-RU" sz="2800" dirty="0" smtClean="0"/>
              <a:t>-жизнь заграницей</a:t>
            </a:r>
          </a:p>
          <a:p>
            <a:r>
              <a:rPr lang="ru-RU" sz="2800" dirty="0" smtClean="0"/>
              <a:t>-5 июля 1932 год во Франции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31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612062" cy="5394960"/>
          </a:xfrm>
        </p:spPr>
        <p:txBody>
          <a:bodyPr>
            <a:noAutofit/>
          </a:bodyPr>
          <a:lstStyle/>
          <a:p>
            <a:pPr marL="344488" lvl="2" indent="0">
              <a:buFontTx/>
              <a:buNone/>
            </a:pPr>
            <a:r>
              <a:rPr lang="ru-RU" sz="2600" dirty="0" smtClean="0"/>
              <a:t>Отчего </a:t>
            </a:r>
            <a:r>
              <a:rPr lang="ru-RU" sz="2600" dirty="0"/>
              <a:t>у мамочки На щеках две ямочки? </a:t>
            </a:r>
            <a:endParaRPr lang="ru-RU" sz="2600" dirty="0" smtClean="0"/>
          </a:p>
          <a:p>
            <a:pPr marL="285750" indent="-285750">
              <a:buFontTx/>
              <a:buChar char="-"/>
            </a:pPr>
            <a:r>
              <a:rPr lang="ru-RU" sz="2800" dirty="0" smtClean="0"/>
              <a:t>- </a:t>
            </a:r>
            <a:r>
              <a:rPr lang="ru-RU" sz="2800" dirty="0"/>
              <a:t>Отчего у кошки Вместо ручек ножки? </a:t>
            </a:r>
            <a:endParaRPr lang="ru-RU" sz="2800" dirty="0" smtClean="0"/>
          </a:p>
          <a:p>
            <a:pPr marL="285750" indent="-285750">
              <a:buFontTx/>
              <a:buChar char="-"/>
            </a:pPr>
            <a:r>
              <a:rPr lang="ru-RU" sz="2800" dirty="0" smtClean="0"/>
              <a:t>- </a:t>
            </a:r>
            <a:r>
              <a:rPr lang="ru-RU" sz="2800" dirty="0"/>
              <a:t>Отчего шоколадки Не растут на кроватке? </a:t>
            </a:r>
            <a:endParaRPr lang="ru-RU" sz="2800" dirty="0" smtClean="0"/>
          </a:p>
          <a:p>
            <a:pPr marL="285750" indent="-285750">
              <a:buFontTx/>
              <a:buChar char="-"/>
            </a:pPr>
            <a:r>
              <a:rPr lang="ru-RU" sz="2800" dirty="0" smtClean="0"/>
              <a:t>- </a:t>
            </a:r>
            <a:r>
              <a:rPr lang="ru-RU" sz="2800" dirty="0"/>
              <a:t>Отчего у няни Волоса в сметане? </a:t>
            </a:r>
            <a:endParaRPr lang="ru-RU" sz="2800" dirty="0" smtClean="0"/>
          </a:p>
          <a:p>
            <a:pPr marL="285750" indent="-285750">
              <a:buFontTx/>
              <a:buChar char="-"/>
            </a:pPr>
            <a:r>
              <a:rPr lang="ru-RU" sz="2800" dirty="0" smtClean="0"/>
              <a:t>- </a:t>
            </a:r>
            <a:r>
              <a:rPr lang="ru-RU" sz="2800" dirty="0"/>
              <a:t>Отчего у птичек Нет рукавичек? </a:t>
            </a:r>
            <a:endParaRPr lang="ru-RU" sz="2800" dirty="0" smtClean="0"/>
          </a:p>
          <a:p>
            <a:pPr marL="285750" indent="-285750">
              <a:buFontTx/>
              <a:buChar char="-"/>
            </a:pPr>
            <a:r>
              <a:rPr lang="ru-RU" sz="2800" dirty="0" smtClean="0"/>
              <a:t>- </a:t>
            </a:r>
            <a:r>
              <a:rPr lang="ru-RU" sz="2800" dirty="0"/>
              <a:t>Отчего лягушки Спят без подушки?.. </a:t>
            </a:r>
            <a:endParaRPr lang="ru-RU" sz="2800" dirty="0" smtClean="0"/>
          </a:p>
          <a:p>
            <a:pPr marL="285750" indent="-285750">
              <a:buFontTx/>
              <a:buChar char="-"/>
            </a:pPr>
            <a:endParaRPr lang="ru-RU" sz="2800" dirty="0"/>
          </a:p>
          <a:p>
            <a:pPr marL="285750" indent="-285750">
              <a:buFontTx/>
              <a:buChar char="-"/>
            </a:pPr>
            <a:r>
              <a:rPr lang="ru-RU" sz="2800" dirty="0" smtClean="0"/>
              <a:t>- </a:t>
            </a:r>
            <a:r>
              <a:rPr lang="ru-RU" sz="2800" dirty="0"/>
              <a:t>Оттого, что у моего сыночка Рот без замочка. </a:t>
            </a:r>
            <a:r>
              <a:rPr lang="ru-RU" sz="2800" i="1" dirty="0"/>
              <a:t>&lt;1912&gt;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Приставалка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98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-1326148"/>
            <a:ext cx="8784976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4000" dirty="0" smtClean="0"/>
              <a:t>Два утенка</a:t>
            </a:r>
          </a:p>
          <a:p>
            <a:r>
              <a:rPr lang="ru-RU" sz="2400" dirty="0" smtClean="0"/>
              <a:t>	</a:t>
            </a:r>
            <a:r>
              <a:rPr lang="ru-RU" sz="2800" dirty="0" smtClean="0"/>
              <a:t>Два утенка подцепили дождевого червяка,</a:t>
            </a:r>
          </a:p>
          <a:p>
            <a:r>
              <a:rPr lang="ru-RU" sz="2800" dirty="0" smtClean="0"/>
              <a:t>	Растянули, как резинку, - трах! и стало два</a:t>
            </a:r>
          </a:p>
          <a:p>
            <a:r>
              <a:rPr lang="ru-RU" sz="2800" dirty="0" smtClean="0"/>
              <a:t>	Куска...</a:t>
            </a:r>
          </a:p>
          <a:p>
            <a:r>
              <a:rPr lang="ru-RU" sz="2800" dirty="0" smtClean="0"/>
              <a:t>	Желтый вправо, черный влево вверх тормашками</a:t>
            </a:r>
          </a:p>
          <a:p>
            <a:r>
              <a:rPr lang="ru-RU" sz="2800" dirty="0" smtClean="0"/>
              <a:t>	Летит.</a:t>
            </a:r>
          </a:p>
          <a:p>
            <a:r>
              <a:rPr lang="ru-RU" sz="2800" dirty="0" smtClean="0"/>
              <a:t>	А ворона смотрит с ветки и вороне говорит:</a:t>
            </a:r>
          </a:p>
          <a:p>
            <a:endParaRPr lang="ru-RU" sz="2800" dirty="0" smtClean="0"/>
          </a:p>
          <a:p>
            <a:r>
              <a:rPr lang="ru-RU" sz="2800" dirty="0" smtClean="0"/>
              <a:t>	"Невозможные манеры! посмотрите-ка, Софи...</a:t>
            </a:r>
          </a:p>
          <a:p>
            <a:r>
              <a:rPr lang="ru-RU" sz="2800" dirty="0" smtClean="0"/>
              <a:t>	Воспитала мама-утка... фи, какая жадность!</a:t>
            </a:r>
          </a:p>
          <a:p>
            <a:r>
              <a:rPr lang="ru-RU" sz="2800" dirty="0" smtClean="0"/>
              <a:t>	Фи!"</a:t>
            </a:r>
          </a:p>
          <a:p>
            <a:endParaRPr lang="ru-RU" dirty="0" smtClean="0"/>
          </a:p>
          <a:p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71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9644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Из окна вдруг тетя Даша корку выбросила</a:t>
            </a:r>
          </a:p>
          <a:p>
            <a:r>
              <a:rPr lang="ru-RU" sz="2800" dirty="0" smtClean="0"/>
              <a:t>	В сад.</a:t>
            </a:r>
          </a:p>
          <a:p>
            <a:r>
              <a:rPr lang="ru-RU" sz="2800" dirty="0" smtClean="0"/>
              <a:t>	Вмиг сцепились две вороны - только перышки</a:t>
            </a:r>
          </a:p>
          <a:p>
            <a:r>
              <a:rPr lang="ru-RU" sz="2800" dirty="0" smtClean="0"/>
              <a:t>	Летят.</a:t>
            </a:r>
          </a:p>
          <a:p>
            <a:endParaRPr lang="ru-RU" sz="2800" dirty="0" smtClean="0"/>
          </a:p>
          <a:p>
            <a:r>
              <a:rPr lang="ru-RU" sz="2800" dirty="0" smtClean="0"/>
              <a:t>	А утята страшно рады... "посмотрите-ка,</a:t>
            </a:r>
          </a:p>
          <a:p>
            <a:r>
              <a:rPr lang="ru-RU" sz="2800" dirty="0" smtClean="0"/>
              <a:t>	Софи...</a:t>
            </a:r>
          </a:p>
          <a:p>
            <a:r>
              <a:rPr lang="ru-RU" sz="2800" dirty="0" smtClean="0"/>
              <a:t>	Кто воспитывал? барбоска? фи! и очень даже</a:t>
            </a:r>
          </a:p>
          <a:p>
            <a:r>
              <a:rPr lang="ru-RU" sz="2800" dirty="0" smtClean="0"/>
              <a:t>	Фи!"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3792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Зеленеют </a:t>
            </a:r>
            <a:r>
              <a:rPr lang="ru-RU" dirty="0"/>
              <a:t>все опушки, Зеленеет пруд.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зеленые лягушки Песенку поют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Елка - сноп зеленых свечек, Мох - зеленый пол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И зелененький кузнечик Песенку завел</a:t>
            </a:r>
            <a:r>
              <a:rPr lang="ru-RU" dirty="0" smtClean="0"/>
              <a:t>...</a:t>
            </a:r>
          </a:p>
          <a:p>
            <a:r>
              <a:rPr lang="ru-RU" dirty="0" smtClean="0"/>
              <a:t> </a:t>
            </a:r>
            <a:r>
              <a:rPr lang="ru-RU" dirty="0"/>
              <a:t>Над зеленой крышей дома Спит зеленый дуб. </a:t>
            </a:r>
            <a:endParaRPr lang="ru-RU" dirty="0" smtClean="0"/>
          </a:p>
          <a:p>
            <a:r>
              <a:rPr lang="ru-RU" dirty="0" smtClean="0"/>
              <a:t>Два </a:t>
            </a:r>
            <a:r>
              <a:rPr lang="ru-RU" dirty="0"/>
              <a:t>зелененькие гнома Сели между труб. </a:t>
            </a:r>
            <a:endParaRPr lang="ru-RU" dirty="0" smtClean="0"/>
          </a:p>
          <a:p>
            <a:r>
              <a:rPr lang="ru-RU" dirty="0" smtClean="0"/>
              <a:t>И</a:t>
            </a:r>
            <a:r>
              <a:rPr lang="ru-RU" dirty="0"/>
              <a:t>, сорвав зеленый листик, Шепчет младший гном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"Видишь? рыжий </a:t>
            </a:r>
            <a:r>
              <a:rPr lang="ru-RU" dirty="0" err="1"/>
              <a:t>гимназистик</a:t>
            </a:r>
            <a:r>
              <a:rPr lang="ru-RU" dirty="0"/>
              <a:t> Ходит под окном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Отчего он не зеленый? Май теперь ведь... май!" </a:t>
            </a:r>
            <a:endParaRPr lang="ru-RU" dirty="0" smtClean="0"/>
          </a:p>
          <a:p>
            <a:r>
              <a:rPr lang="ru-RU" dirty="0" smtClean="0"/>
              <a:t>Старший </a:t>
            </a:r>
            <a:r>
              <a:rPr lang="ru-RU" dirty="0"/>
              <a:t>гном зевает сонно: "Цыц! не приставай".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6" y="332656"/>
            <a:ext cx="7680960" cy="9627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Зеленые стихи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77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2157144"/>
            <a:ext cx="8712968" cy="947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4000" dirty="0" smtClean="0"/>
              <a:t>Дети</a:t>
            </a:r>
          </a:p>
          <a:p>
            <a:endParaRPr lang="ru-RU" dirty="0" smtClean="0"/>
          </a:p>
          <a:p>
            <a:r>
              <a:rPr lang="ru-RU" dirty="0" smtClean="0"/>
              <a:t>	</a:t>
            </a:r>
            <a:r>
              <a:rPr lang="ru-RU" sz="2800" dirty="0" smtClean="0"/>
              <a:t>Ах, сколько на свете детей!</a:t>
            </a:r>
          </a:p>
          <a:p>
            <a:r>
              <a:rPr lang="ru-RU" sz="2800" dirty="0" smtClean="0"/>
              <a:t>	Как звезд на небесном челе...</a:t>
            </a:r>
          </a:p>
          <a:p>
            <a:r>
              <a:rPr lang="ru-RU" sz="2800" dirty="0" smtClean="0"/>
              <a:t>	По всей необъятной земле</a:t>
            </a:r>
          </a:p>
          <a:p>
            <a:r>
              <a:rPr lang="ru-RU" sz="2800" dirty="0" smtClean="0"/>
              <a:t>	Кружатся, как стаи чижей...</a:t>
            </a:r>
          </a:p>
          <a:p>
            <a:endParaRPr lang="ru-RU" sz="2800" dirty="0" smtClean="0"/>
          </a:p>
          <a:p>
            <a:r>
              <a:rPr lang="ru-RU" sz="2800" dirty="0" smtClean="0"/>
              <a:t>	</a:t>
            </a:r>
            <a:r>
              <a:rPr lang="ru-RU" sz="2800" dirty="0" err="1" smtClean="0"/>
              <a:t>Япончата</a:t>
            </a:r>
            <a:r>
              <a:rPr lang="ru-RU" sz="2800" dirty="0" smtClean="0"/>
              <a:t>,	Китайчата,</a:t>
            </a:r>
          </a:p>
          <a:p>
            <a:r>
              <a:rPr lang="ru-RU" sz="2800" dirty="0" smtClean="0"/>
              <a:t>	Англичане и французы,</a:t>
            </a:r>
          </a:p>
          <a:p>
            <a:r>
              <a:rPr lang="ru-RU" sz="2800" dirty="0" smtClean="0"/>
              <a:t>	Узкоглазые </a:t>
            </a:r>
            <a:r>
              <a:rPr lang="ru-RU" sz="2800" dirty="0" err="1" smtClean="0"/>
              <a:t>тунгузы</a:t>
            </a:r>
            <a:r>
              <a:rPr lang="ru-RU" sz="2800" dirty="0" smtClean="0"/>
              <a:t>,	Итальянцы и испанцы,</a:t>
            </a:r>
          </a:p>
          <a:p>
            <a:r>
              <a:rPr lang="ru-RU" sz="2800" dirty="0" smtClean="0"/>
              <a:t>	Арапчата, </a:t>
            </a:r>
            <a:r>
              <a:rPr lang="ru-RU" sz="2800" dirty="0" err="1" smtClean="0"/>
              <a:t>негритята</a:t>
            </a:r>
            <a:r>
              <a:rPr lang="ru-RU" sz="2800" dirty="0" smtClean="0"/>
              <a:t>,	Португальцы, -</a:t>
            </a:r>
          </a:p>
          <a:p>
            <a:r>
              <a:rPr lang="ru-RU" sz="2800" dirty="0" smtClean="0"/>
              <a:t>	Перебрали мы все пальцы,</a:t>
            </a:r>
          </a:p>
          <a:p>
            <a:r>
              <a:rPr lang="ru-RU" sz="2800" dirty="0" smtClean="0"/>
              <a:t>	На ногах еще ведь есть,</a:t>
            </a:r>
          </a:p>
          <a:p>
            <a:r>
              <a:rPr lang="ru-RU" sz="2800" dirty="0" smtClean="0"/>
              <a:t>	Да не стоит - всех не счесть.</a:t>
            </a:r>
          </a:p>
          <a:p>
            <a:endParaRPr lang="ru-RU" dirty="0" smtClean="0"/>
          </a:p>
          <a:p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285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6512" y="335846"/>
            <a:ext cx="928903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Все любят сласти, игры и сказки,</a:t>
            </a:r>
          </a:p>
          <a:p>
            <a:r>
              <a:rPr lang="ru-RU" sz="2000" dirty="0" smtClean="0"/>
              <a:t>	Все лепят и строят - подумай, дружок.</a:t>
            </a:r>
          </a:p>
          <a:p>
            <a:r>
              <a:rPr lang="ru-RU" sz="2000" dirty="0" smtClean="0"/>
              <a:t>	У каждого ясные детские глазки.</a:t>
            </a:r>
          </a:p>
          <a:p>
            <a:r>
              <a:rPr lang="ru-RU" sz="2000" dirty="0" smtClean="0"/>
              <a:t>	И каждый смеется и свищет в свисток.</a:t>
            </a:r>
          </a:p>
          <a:p>
            <a:endParaRPr lang="ru-RU" sz="2000" dirty="0" smtClean="0"/>
          </a:p>
          <a:p>
            <a:r>
              <a:rPr lang="ru-RU" sz="2000" dirty="0" smtClean="0"/>
              <a:t>	Ах, когда б собрать всех вместе,</a:t>
            </a:r>
          </a:p>
          <a:p>
            <a:r>
              <a:rPr lang="ru-RU" sz="2000" dirty="0" smtClean="0"/>
              <a:t>	Верст на двести</a:t>
            </a:r>
          </a:p>
          <a:p>
            <a:r>
              <a:rPr lang="ru-RU" sz="2000" dirty="0" smtClean="0"/>
              <a:t>	Растянулся б хоровод...</a:t>
            </a:r>
          </a:p>
          <a:p>
            <a:endParaRPr lang="ru-RU" sz="2000" dirty="0" smtClean="0"/>
          </a:p>
          <a:p>
            <a:r>
              <a:rPr lang="ru-RU" sz="2000" dirty="0" smtClean="0"/>
              <a:t>	</a:t>
            </a:r>
            <a:r>
              <a:rPr lang="ru-RU" sz="2000" dirty="0" err="1" smtClean="0"/>
              <a:t>Завртеться</a:t>
            </a:r>
            <a:r>
              <a:rPr lang="ru-RU" sz="2000" dirty="0" smtClean="0"/>
              <a:t> б, закружиться,</a:t>
            </a:r>
          </a:p>
          <a:p>
            <a:r>
              <a:rPr lang="ru-RU" sz="2000" dirty="0" smtClean="0"/>
              <a:t>	Сразу всем остановиться,</a:t>
            </a:r>
          </a:p>
          <a:p>
            <a:r>
              <a:rPr lang="ru-RU" sz="2000" dirty="0" smtClean="0"/>
              <a:t>	Отдышаться всем на миг -</a:t>
            </a:r>
          </a:p>
          <a:p>
            <a:r>
              <a:rPr lang="ru-RU" sz="2000" dirty="0" smtClean="0"/>
              <a:t>	И поднять веселый крик.</a:t>
            </a:r>
          </a:p>
          <a:p>
            <a:endParaRPr lang="ru-RU" sz="2000" dirty="0" smtClean="0"/>
          </a:p>
          <a:p>
            <a:r>
              <a:rPr lang="ru-RU" sz="2000" dirty="0" smtClean="0"/>
              <a:t>	Птицы б с веток все слетели,</a:t>
            </a:r>
          </a:p>
          <a:p>
            <a:r>
              <a:rPr lang="ru-RU" sz="2000" dirty="0" smtClean="0"/>
              <a:t>	Солнце б дрогнуло вверху,</a:t>
            </a:r>
          </a:p>
          <a:p>
            <a:r>
              <a:rPr lang="ru-RU" sz="2000" dirty="0" smtClean="0"/>
              <a:t>	Муравьи б удрали в щели,</a:t>
            </a:r>
          </a:p>
          <a:p>
            <a:r>
              <a:rPr lang="ru-RU" sz="2000" dirty="0" smtClean="0"/>
              <a:t>	Ветер спрятался б во мху.</a:t>
            </a:r>
          </a:p>
          <a:p>
            <a:endParaRPr lang="ru-RU" sz="2000" dirty="0" smtClean="0"/>
          </a:p>
          <a:p>
            <a:r>
              <a:rPr lang="ru-RU" sz="2000" dirty="0" smtClean="0"/>
              <a:t>       1921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1710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Учитель русского языка и литературы </a:t>
            </a:r>
          </a:p>
          <a:p>
            <a:r>
              <a:rPr lang="ru-RU" dirty="0" err="1" smtClean="0"/>
              <a:t>А.В.Журавлёва</a:t>
            </a:r>
            <a:endParaRPr lang="ru-RU" dirty="0" smtClean="0"/>
          </a:p>
          <a:p>
            <a:r>
              <a:rPr lang="ru-RU" dirty="0" smtClean="0"/>
              <a:t>МБОУ ЛИТ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686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110</TotalTime>
  <Words>254</Words>
  <Application>Microsoft Office PowerPoint</Application>
  <PresentationFormat>Экран (4:3)</PresentationFormat>
  <Paragraphs>141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Mylar</vt:lpstr>
      <vt:lpstr>Саша  Чёрный </vt:lpstr>
      <vt:lpstr>Презентация PowerPoint</vt:lpstr>
      <vt:lpstr>Приставалка</vt:lpstr>
      <vt:lpstr>Презентация PowerPoint</vt:lpstr>
      <vt:lpstr>Презентация PowerPoint</vt:lpstr>
      <vt:lpstr>Зеленые стихи  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Саша  Чёрный</dc:title>
  <dc:creator>Дом</dc:creator>
  <cp:lastModifiedBy>Дом</cp:lastModifiedBy>
  <cp:revision>6</cp:revision>
  <dcterms:created xsi:type="dcterms:W3CDTF">2014-03-29T13:16:31Z</dcterms:created>
  <dcterms:modified xsi:type="dcterms:W3CDTF">2014-09-28T11:48:30Z</dcterms:modified>
</cp:coreProperties>
</file>