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2" r:id="rId6"/>
    <p:sldId id="265" r:id="rId7"/>
    <p:sldId id="261" r:id="rId8"/>
    <p:sldId id="260" r:id="rId9"/>
    <p:sldId id="259" r:id="rId10"/>
    <p:sldId id="25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6423FBB-6043-400B-9F05-896D55865A71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7FBE3A8-618E-4BE5-A506-E4CBE315A5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http://altfast.ru/uploads/posts/2012-05/1336704980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299"/>
            <a:ext cx="5040560" cy="69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3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42" name="Picture 2" descr="http://img-fotki.yandex.ru/get/6301/85751897.1db/0_7faed_274068a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" y="260648"/>
            <a:ext cx="81712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4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266" name="Picture 2" descr="http://foretime.ru/wp-content/uploads/2011/11/ploshhad-geroev-v-novorossij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2290" name="Picture 2" descr="http://www.trest43.ru/images/social/slava/no_slider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040893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5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314" name="Picture 2" descr="http://www.trest43.ru/images/social/slava/no_slider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183454" cy="61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3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 ю д и         м и р а…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600200"/>
            <a:ext cx="9001000" cy="506916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Люди мира, на минуту встаньте!</a:t>
            </a:r>
          </a:p>
          <a:p>
            <a:pPr marL="0" indent="0">
              <a:buNone/>
            </a:pPr>
            <a:r>
              <a:rPr lang="ru-RU" sz="3600" b="1" dirty="0"/>
              <a:t>Слушайте, слушайте: гудит со всех сторон –</a:t>
            </a:r>
          </a:p>
          <a:p>
            <a:pPr marL="0" indent="0">
              <a:buNone/>
            </a:pPr>
            <a:r>
              <a:rPr lang="ru-RU" sz="3600" b="1" dirty="0"/>
              <a:t>Это раздается в Бухенвальде</a:t>
            </a:r>
          </a:p>
          <a:p>
            <a:pPr marL="0" indent="0">
              <a:buNone/>
            </a:pPr>
            <a:r>
              <a:rPr lang="ru-RU" sz="3600" b="1" dirty="0"/>
              <a:t>Колокольный звон, колокольный звон.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41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50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5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http://i1.2photo.ru/4/y/183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831"/>
            <a:ext cx="4392488" cy="66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http://www.pravmir.ru/wp-content/uploads/2013/09/1322475779_ne-proshhu-vojnu-za-ukradennoe-det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00558"/>
            <a:ext cx="7648392" cy="60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http://ruskline.ru/images/2013/27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0225"/>
            <a:ext cx="4608512" cy="68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http://kolyan.net/uploads/posts/2012-04/1335176697_okupaciya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924"/>
            <a:ext cx="8425042" cy="57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6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6" name="Picture 2" descr="http://i51.fastpic.ru/big/2013/0316/2b/0ec281ca46e9fe10f995cd6d1d237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21784" cy="58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pypast.ru/uploads/posts/thumbs/1304966809_0_175a8_475a5b3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35" y="220294"/>
            <a:ext cx="4086567" cy="5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1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 descr="http://s020.radikal.ru/i718/1308/72/29f516f511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865164" cy="59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9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4" name="Picture 2" descr="http://sevnews.info/____userfiles/2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0" y="260648"/>
            <a:ext cx="840717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4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218" name="Picture 2" descr="http://static.mg.uz/images/59725_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3"/>
            <a:ext cx="8112900" cy="60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2611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</TotalTime>
  <Words>63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  </vt:lpstr>
      <vt:lpstr>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 </vt:lpstr>
      <vt:lpstr>  </vt:lpstr>
      <vt:lpstr>Л ю д и         м и р а…</vt:lpstr>
      <vt:lpstr> 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Дом</dc:creator>
  <cp:lastModifiedBy>Дом</cp:lastModifiedBy>
  <cp:revision>3</cp:revision>
  <dcterms:created xsi:type="dcterms:W3CDTF">2014-05-07T14:52:30Z</dcterms:created>
  <dcterms:modified xsi:type="dcterms:W3CDTF">2014-05-07T15:18:54Z</dcterms:modified>
</cp:coreProperties>
</file>