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73" r:id="rId3"/>
    <p:sldId id="280" r:id="rId4"/>
    <p:sldId id="274" r:id="rId5"/>
    <p:sldId id="275" r:id="rId6"/>
    <p:sldId id="276" r:id="rId7"/>
    <p:sldId id="277" r:id="rId8"/>
    <p:sldId id="278" r:id="rId9"/>
    <p:sldId id="281" r:id="rId10"/>
    <p:sldId id="282"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4660"/>
  </p:normalViewPr>
  <p:slideViewPr>
    <p:cSldViewPr>
      <p:cViewPr varScale="1">
        <p:scale>
          <a:sx n="69" d="100"/>
          <a:sy n="69" d="100"/>
        </p:scale>
        <p:origin x="-139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FE237E-31D7-445B-A4DD-260E22428F6F}" type="doc">
      <dgm:prSet loTypeId="urn:microsoft.com/office/officeart/2005/8/layout/target3" loCatId="relationship" qsTypeId="urn:microsoft.com/office/officeart/2005/8/quickstyle/simple1#1" qsCatId="simple" csTypeId="urn:microsoft.com/office/officeart/2005/8/colors/accent6_5" csCatId="accent6" phldr="1"/>
      <dgm:spPr/>
      <dgm:t>
        <a:bodyPr/>
        <a:lstStyle/>
        <a:p>
          <a:endParaRPr lang="ru-RU"/>
        </a:p>
      </dgm:t>
    </dgm:pt>
    <dgm:pt modelId="{81B3C7C1-12A4-4EBC-ADFF-BF70A2150A75}">
      <dgm:prSet/>
      <dgm:spPr/>
      <dgm:t>
        <a:bodyPr/>
        <a:lstStyle/>
        <a:p>
          <a:pPr rtl="0"/>
          <a:r>
            <a:rPr lang="ru-RU" dirty="0" err="1" smtClean="0"/>
            <a:t>Эртэ</a:t>
          </a:r>
          <a:r>
            <a:rPr lang="ru-RU" dirty="0" smtClean="0"/>
            <a:t> </a:t>
          </a:r>
          <a:r>
            <a:rPr lang="ru-RU" dirty="0" err="1" smtClean="0"/>
            <a:t>урда</a:t>
          </a:r>
          <a:r>
            <a:rPr lang="ru-RU" dirty="0" smtClean="0"/>
            <a:t> </a:t>
          </a:r>
          <a:r>
            <a:rPr lang="ru-RU" dirty="0" err="1" smtClean="0"/>
            <a:t>сагта</a:t>
          </a:r>
          <a:r>
            <a:rPr lang="ru-RU" dirty="0" smtClean="0"/>
            <a:t> </a:t>
          </a:r>
          <a:r>
            <a:rPr lang="ru-RU" dirty="0" err="1" smtClean="0"/>
            <a:t>Хоридой</a:t>
          </a:r>
          <a:r>
            <a:rPr lang="ru-RU" dirty="0" smtClean="0"/>
            <a:t> </a:t>
          </a:r>
          <a:r>
            <a:rPr lang="ru-RU" dirty="0" err="1" smtClean="0"/>
            <a:t>Мэргэн</a:t>
          </a:r>
          <a:r>
            <a:rPr lang="ru-RU" dirty="0" smtClean="0"/>
            <a:t> </a:t>
          </a:r>
          <a:r>
            <a:rPr lang="ru-RU" dirty="0" err="1" smtClean="0"/>
            <a:t>гэжэ</a:t>
          </a:r>
          <a:r>
            <a:rPr lang="ru-RU" dirty="0" smtClean="0"/>
            <a:t> </a:t>
          </a:r>
          <a:r>
            <a:rPr lang="ru-RU" dirty="0" err="1" smtClean="0"/>
            <a:t>баатар</a:t>
          </a:r>
          <a:r>
            <a:rPr lang="ru-RU" dirty="0" smtClean="0"/>
            <a:t> </a:t>
          </a:r>
          <a:r>
            <a:rPr lang="ru-RU" dirty="0" err="1" smtClean="0"/>
            <a:t>зоригтой</a:t>
          </a:r>
          <a:r>
            <a:rPr lang="ru-RU" dirty="0" smtClean="0"/>
            <a:t>, </a:t>
          </a:r>
          <a:r>
            <a:rPr lang="ru-RU" dirty="0" err="1" smtClean="0"/>
            <a:t>барасай</a:t>
          </a:r>
          <a:r>
            <a:rPr lang="ru-RU" dirty="0" smtClean="0"/>
            <a:t> </a:t>
          </a:r>
          <a:r>
            <a:rPr lang="ru-RU" dirty="0" err="1" smtClean="0"/>
            <a:t>хүшэтэй, мэргэн</a:t>
          </a:r>
          <a:r>
            <a:rPr lang="ru-RU" dirty="0" smtClean="0"/>
            <a:t> </a:t>
          </a:r>
          <a:r>
            <a:rPr lang="ru-RU" dirty="0" err="1" smtClean="0"/>
            <a:t>годлитой</a:t>
          </a:r>
          <a:r>
            <a:rPr lang="ru-RU" dirty="0" smtClean="0"/>
            <a:t>, </a:t>
          </a:r>
          <a:r>
            <a:rPr lang="ru-RU" dirty="0" err="1" smtClean="0"/>
            <a:t>булган</a:t>
          </a:r>
          <a:r>
            <a:rPr lang="ru-RU" dirty="0" smtClean="0"/>
            <a:t> </a:t>
          </a:r>
          <a:r>
            <a:rPr lang="ru-RU" dirty="0" err="1" smtClean="0"/>
            <a:t>дахатай</a:t>
          </a:r>
          <a:r>
            <a:rPr lang="ru-RU" dirty="0" smtClean="0"/>
            <a:t>, </a:t>
          </a:r>
          <a:r>
            <a:rPr lang="ru-RU" dirty="0" err="1" smtClean="0"/>
            <a:t>булайхан</a:t>
          </a:r>
          <a:r>
            <a:rPr lang="ru-RU" dirty="0" smtClean="0"/>
            <a:t> </a:t>
          </a:r>
          <a:r>
            <a:rPr lang="ru-RU" dirty="0" err="1" smtClean="0"/>
            <a:t>хүбүүн </a:t>
          </a:r>
          <a:r>
            <a:rPr lang="ru-RU" dirty="0" smtClean="0"/>
            <a:t>бай</a:t>
          </a:r>
          <a:r>
            <a:rPr lang="en-US" dirty="0" smtClean="0"/>
            <a:t>h</a:t>
          </a:r>
          <a:r>
            <a:rPr lang="ru-RU" dirty="0" smtClean="0"/>
            <a:t>ан </a:t>
          </a:r>
          <a:r>
            <a:rPr lang="ru-RU" dirty="0" err="1" smtClean="0"/>
            <a:t>гэхэ</a:t>
          </a:r>
          <a:r>
            <a:rPr lang="ru-RU" dirty="0" smtClean="0"/>
            <a:t>.</a:t>
          </a:r>
          <a:endParaRPr lang="ru-RU" dirty="0"/>
        </a:p>
      </dgm:t>
    </dgm:pt>
    <dgm:pt modelId="{CE8F424A-4658-4B9F-8775-DF43A7A355FB}" type="parTrans" cxnId="{45DD498F-DFC4-4E45-A67C-9C130F5E8EB6}">
      <dgm:prSet/>
      <dgm:spPr/>
      <dgm:t>
        <a:bodyPr/>
        <a:lstStyle/>
        <a:p>
          <a:endParaRPr lang="ru-RU"/>
        </a:p>
      </dgm:t>
    </dgm:pt>
    <dgm:pt modelId="{A7C14C2A-6FB1-4767-A26E-FE442D1B2D55}" type="sibTrans" cxnId="{45DD498F-DFC4-4E45-A67C-9C130F5E8EB6}">
      <dgm:prSet/>
      <dgm:spPr/>
      <dgm:t>
        <a:bodyPr/>
        <a:lstStyle/>
        <a:p>
          <a:endParaRPr lang="ru-RU"/>
        </a:p>
      </dgm:t>
    </dgm:pt>
    <dgm:pt modelId="{90BFB029-47C5-4C34-A568-CA95C9848D26}" type="pres">
      <dgm:prSet presAssocID="{69FE237E-31D7-445B-A4DD-260E22428F6F}" presName="Name0" presStyleCnt="0">
        <dgm:presLayoutVars>
          <dgm:chMax val="7"/>
          <dgm:dir/>
          <dgm:animLvl val="lvl"/>
          <dgm:resizeHandles val="exact"/>
        </dgm:presLayoutVars>
      </dgm:prSet>
      <dgm:spPr/>
      <dgm:t>
        <a:bodyPr/>
        <a:lstStyle/>
        <a:p>
          <a:endParaRPr lang="ru-RU"/>
        </a:p>
      </dgm:t>
    </dgm:pt>
    <dgm:pt modelId="{D97EF844-ED99-46DA-86AE-C26A64BEB622}" type="pres">
      <dgm:prSet presAssocID="{81B3C7C1-12A4-4EBC-ADFF-BF70A2150A75}" presName="circle1" presStyleLbl="node1" presStyleIdx="0" presStyleCnt="1"/>
      <dgm:spPr/>
    </dgm:pt>
    <dgm:pt modelId="{1EF99FBF-36E7-4DC4-A1F3-9B65DFBCB879}" type="pres">
      <dgm:prSet presAssocID="{81B3C7C1-12A4-4EBC-ADFF-BF70A2150A75}" presName="space" presStyleCnt="0"/>
      <dgm:spPr/>
    </dgm:pt>
    <dgm:pt modelId="{A8519E23-627D-4C72-86EF-9F8170CB085F}" type="pres">
      <dgm:prSet presAssocID="{81B3C7C1-12A4-4EBC-ADFF-BF70A2150A75}" presName="rect1" presStyleLbl="alignAcc1" presStyleIdx="0" presStyleCnt="1" custScaleX="134693" custScaleY="158971"/>
      <dgm:spPr/>
      <dgm:t>
        <a:bodyPr/>
        <a:lstStyle/>
        <a:p>
          <a:endParaRPr lang="ru-RU"/>
        </a:p>
      </dgm:t>
    </dgm:pt>
    <dgm:pt modelId="{2BB56B8B-3A9A-4EC5-902A-C5337026ADD9}" type="pres">
      <dgm:prSet presAssocID="{81B3C7C1-12A4-4EBC-ADFF-BF70A2150A75}" presName="rect1ParTxNoCh" presStyleLbl="alignAcc1" presStyleIdx="0" presStyleCnt="1">
        <dgm:presLayoutVars>
          <dgm:chMax val="1"/>
          <dgm:bulletEnabled val="1"/>
        </dgm:presLayoutVars>
      </dgm:prSet>
      <dgm:spPr/>
      <dgm:t>
        <a:bodyPr/>
        <a:lstStyle/>
        <a:p>
          <a:endParaRPr lang="ru-RU"/>
        </a:p>
      </dgm:t>
    </dgm:pt>
  </dgm:ptLst>
  <dgm:cxnLst>
    <dgm:cxn modelId="{45DD498F-DFC4-4E45-A67C-9C130F5E8EB6}" srcId="{69FE237E-31D7-445B-A4DD-260E22428F6F}" destId="{81B3C7C1-12A4-4EBC-ADFF-BF70A2150A75}" srcOrd="0" destOrd="0" parTransId="{CE8F424A-4658-4B9F-8775-DF43A7A355FB}" sibTransId="{A7C14C2A-6FB1-4767-A26E-FE442D1B2D55}"/>
    <dgm:cxn modelId="{470D3C7E-D585-4D3E-8852-7C12FF75B0C0}" type="presOf" srcId="{81B3C7C1-12A4-4EBC-ADFF-BF70A2150A75}" destId="{A8519E23-627D-4C72-86EF-9F8170CB085F}" srcOrd="0" destOrd="0" presId="urn:microsoft.com/office/officeart/2005/8/layout/target3"/>
    <dgm:cxn modelId="{A7E040D1-2876-4687-8F1B-10D5936FB764}" type="presOf" srcId="{81B3C7C1-12A4-4EBC-ADFF-BF70A2150A75}" destId="{2BB56B8B-3A9A-4EC5-902A-C5337026ADD9}" srcOrd="1" destOrd="0" presId="urn:microsoft.com/office/officeart/2005/8/layout/target3"/>
    <dgm:cxn modelId="{FFD5F47F-0A1E-4B70-87A2-0B4BF313CD9D}" type="presOf" srcId="{69FE237E-31D7-445B-A4DD-260E22428F6F}" destId="{90BFB029-47C5-4C34-A568-CA95C9848D26}" srcOrd="0" destOrd="0" presId="urn:microsoft.com/office/officeart/2005/8/layout/target3"/>
    <dgm:cxn modelId="{959FC4E2-037E-41C4-B508-48ABCDB57EB5}" type="presParOf" srcId="{90BFB029-47C5-4C34-A568-CA95C9848D26}" destId="{D97EF844-ED99-46DA-86AE-C26A64BEB622}" srcOrd="0" destOrd="0" presId="urn:microsoft.com/office/officeart/2005/8/layout/target3"/>
    <dgm:cxn modelId="{B48574D7-736E-4022-A841-15F93B2B5574}" type="presParOf" srcId="{90BFB029-47C5-4C34-A568-CA95C9848D26}" destId="{1EF99FBF-36E7-4DC4-A1F3-9B65DFBCB879}" srcOrd="1" destOrd="0" presId="urn:microsoft.com/office/officeart/2005/8/layout/target3"/>
    <dgm:cxn modelId="{7D85B64C-E23C-41C1-808C-0670D54019E1}" type="presParOf" srcId="{90BFB029-47C5-4C34-A568-CA95C9848D26}" destId="{A8519E23-627D-4C72-86EF-9F8170CB085F}" srcOrd="2" destOrd="0" presId="urn:microsoft.com/office/officeart/2005/8/layout/target3"/>
    <dgm:cxn modelId="{E1A82842-0C2F-4E7A-A11B-EF53238A7015}" type="presParOf" srcId="{90BFB029-47C5-4C34-A568-CA95C9848D26}" destId="{2BB56B8B-3A9A-4EC5-902A-C5337026ADD9}"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EF844-ED99-46DA-86AE-C26A64BEB622}">
      <dsp:nvSpPr>
        <dsp:cNvPr id="0" name=""/>
        <dsp:cNvSpPr/>
      </dsp:nvSpPr>
      <dsp:spPr>
        <a:xfrm>
          <a:off x="-288855" y="1028547"/>
          <a:ext cx="2854645" cy="2854645"/>
        </a:xfrm>
        <a:prstGeom prst="pie">
          <a:avLst>
            <a:gd name="adj1" fmla="val 5400000"/>
            <a:gd name="adj2" fmla="val 16200000"/>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519E23-627D-4C72-86EF-9F8170CB085F}">
      <dsp:nvSpPr>
        <dsp:cNvPr id="0" name=""/>
        <dsp:cNvSpPr/>
      </dsp:nvSpPr>
      <dsp:spPr>
        <a:xfrm>
          <a:off x="560755" y="186841"/>
          <a:ext cx="4485841" cy="4538058"/>
        </a:xfrm>
        <a:prstGeom prst="rect">
          <a:avLst/>
        </a:prstGeom>
        <a:solidFill>
          <a:schemeClr val="lt1">
            <a:alpha val="90000"/>
            <a:hueOff val="0"/>
            <a:satOff val="0"/>
            <a:lumOff val="0"/>
            <a:alphaOff val="0"/>
          </a:schemeClr>
        </a:solidFill>
        <a:ln w="127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ru-RU" sz="3700" kern="1200" dirty="0" err="1" smtClean="0"/>
            <a:t>Эртэ</a:t>
          </a:r>
          <a:r>
            <a:rPr lang="ru-RU" sz="3700" kern="1200" dirty="0" smtClean="0"/>
            <a:t> </a:t>
          </a:r>
          <a:r>
            <a:rPr lang="ru-RU" sz="3700" kern="1200" dirty="0" err="1" smtClean="0"/>
            <a:t>урда</a:t>
          </a:r>
          <a:r>
            <a:rPr lang="ru-RU" sz="3700" kern="1200" dirty="0" smtClean="0"/>
            <a:t> </a:t>
          </a:r>
          <a:r>
            <a:rPr lang="ru-RU" sz="3700" kern="1200" dirty="0" err="1" smtClean="0"/>
            <a:t>сагта</a:t>
          </a:r>
          <a:r>
            <a:rPr lang="ru-RU" sz="3700" kern="1200" dirty="0" smtClean="0"/>
            <a:t> </a:t>
          </a:r>
          <a:r>
            <a:rPr lang="ru-RU" sz="3700" kern="1200" dirty="0" err="1" smtClean="0"/>
            <a:t>Хоридой</a:t>
          </a:r>
          <a:r>
            <a:rPr lang="ru-RU" sz="3700" kern="1200" dirty="0" smtClean="0"/>
            <a:t> </a:t>
          </a:r>
          <a:r>
            <a:rPr lang="ru-RU" sz="3700" kern="1200" dirty="0" err="1" smtClean="0"/>
            <a:t>Мэргэн</a:t>
          </a:r>
          <a:r>
            <a:rPr lang="ru-RU" sz="3700" kern="1200" dirty="0" smtClean="0"/>
            <a:t> </a:t>
          </a:r>
          <a:r>
            <a:rPr lang="ru-RU" sz="3700" kern="1200" dirty="0" err="1" smtClean="0"/>
            <a:t>гэжэ</a:t>
          </a:r>
          <a:r>
            <a:rPr lang="ru-RU" sz="3700" kern="1200" dirty="0" smtClean="0"/>
            <a:t> </a:t>
          </a:r>
          <a:r>
            <a:rPr lang="ru-RU" sz="3700" kern="1200" dirty="0" err="1" smtClean="0"/>
            <a:t>баатар</a:t>
          </a:r>
          <a:r>
            <a:rPr lang="ru-RU" sz="3700" kern="1200" dirty="0" smtClean="0"/>
            <a:t> </a:t>
          </a:r>
          <a:r>
            <a:rPr lang="ru-RU" sz="3700" kern="1200" dirty="0" err="1" smtClean="0"/>
            <a:t>зоригтой</a:t>
          </a:r>
          <a:r>
            <a:rPr lang="ru-RU" sz="3700" kern="1200" dirty="0" smtClean="0"/>
            <a:t>, </a:t>
          </a:r>
          <a:r>
            <a:rPr lang="ru-RU" sz="3700" kern="1200" dirty="0" err="1" smtClean="0"/>
            <a:t>барасай</a:t>
          </a:r>
          <a:r>
            <a:rPr lang="ru-RU" sz="3700" kern="1200" dirty="0" smtClean="0"/>
            <a:t> </a:t>
          </a:r>
          <a:r>
            <a:rPr lang="ru-RU" sz="3700" kern="1200" dirty="0" err="1" smtClean="0"/>
            <a:t>хүшэтэй, мэргэн</a:t>
          </a:r>
          <a:r>
            <a:rPr lang="ru-RU" sz="3700" kern="1200" dirty="0" smtClean="0"/>
            <a:t> </a:t>
          </a:r>
          <a:r>
            <a:rPr lang="ru-RU" sz="3700" kern="1200" dirty="0" err="1" smtClean="0"/>
            <a:t>годлитой</a:t>
          </a:r>
          <a:r>
            <a:rPr lang="ru-RU" sz="3700" kern="1200" dirty="0" smtClean="0"/>
            <a:t>, </a:t>
          </a:r>
          <a:r>
            <a:rPr lang="ru-RU" sz="3700" kern="1200" dirty="0" err="1" smtClean="0"/>
            <a:t>булган</a:t>
          </a:r>
          <a:r>
            <a:rPr lang="ru-RU" sz="3700" kern="1200" dirty="0" smtClean="0"/>
            <a:t> </a:t>
          </a:r>
          <a:r>
            <a:rPr lang="ru-RU" sz="3700" kern="1200" dirty="0" err="1" smtClean="0"/>
            <a:t>дахатай</a:t>
          </a:r>
          <a:r>
            <a:rPr lang="ru-RU" sz="3700" kern="1200" dirty="0" smtClean="0"/>
            <a:t>, </a:t>
          </a:r>
          <a:r>
            <a:rPr lang="ru-RU" sz="3700" kern="1200" dirty="0" err="1" smtClean="0"/>
            <a:t>булайхан</a:t>
          </a:r>
          <a:r>
            <a:rPr lang="ru-RU" sz="3700" kern="1200" dirty="0" smtClean="0"/>
            <a:t> </a:t>
          </a:r>
          <a:r>
            <a:rPr lang="ru-RU" sz="3700" kern="1200" dirty="0" err="1" smtClean="0"/>
            <a:t>хүбүүн </a:t>
          </a:r>
          <a:r>
            <a:rPr lang="ru-RU" sz="3700" kern="1200" dirty="0" smtClean="0"/>
            <a:t>бай</a:t>
          </a:r>
          <a:r>
            <a:rPr lang="en-US" sz="3700" kern="1200" dirty="0" smtClean="0"/>
            <a:t>h</a:t>
          </a:r>
          <a:r>
            <a:rPr lang="ru-RU" sz="3700" kern="1200" dirty="0" smtClean="0"/>
            <a:t>ан </a:t>
          </a:r>
          <a:r>
            <a:rPr lang="ru-RU" sz="3700" kern="1200" dirty="0" err="1" smtClean="0"/>
            <a:t>гэхэ</a:t>
          </a:r>
          <a:r>
            <a:rPr lang="ru-RU" sz="3700" kern="1200" dirty="0" smtClean="0"/>
            <a:t>.</a:t>
          </a:r>
          <a:endParaRPr lang="ru-RU" sz="3700" kern="1200" dirty="0"/>
        </a:p>
      </dsp:txBody>
      <dsp:txXfrm>
        <a:off x="560755" y="186841"/>
        <a:ext cx="4485841" cy="453805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B4F90140-EC36-4370-8F93-B5707A7AC86D}" type="datetimeFigureOut">
              <a:rPr lang="ru-RU"/>
              <a:pPr>
                <a:defRPr/>
              </a:pPr>
              <a:t>01.06.2013</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CB644F2A-8F8F-4968-9AC2-483493D41D2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477281AE-59D4-45EF-9322-160C1DEDB68E}" type="datetimeFigureOut">
              <a:rPr lang="ru-RU"/>
              <a:pPr>
                <a:defRPr/>
              </a:pPr>
              <a:t>01.06.2013</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453F485A-AAB3-4AD4-8106-05C24244936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EF1ED4B-459C-444A-B77F-92AA31D8BF50}" type="datetimeFigureOut">
              <a:rPr lang="ru-RU"/>
              <a:pPr>
                <a:defRPr/>
              </a:pPr>
              <a:t>01.06.2013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F56F2F1-A721-4800-8D73-6C8F9DB62FCC}" type="slidenum">
              <a:rPr lang="ru-RU"/>
              <a:pPr>
                <a:defRPr/>
              </a:pPr>
              <a:t>‹#›</a:t>
            </a:fld>
            <a:endParaRPr lang="ru-RU"/>
          </a:p>
        </p:txBody>
      </p:sp>
    </p:spTree>
  </p:cSld>
  <p:clrMapOvr>
    <a:masterClrMapping/>
  </p:clrMapOvr>
  <p:transition>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C266D6D2-19B8-4C3B-A0E5-3D06C7C9470C}" type="datetimeFigureOut">
              <a:rPr lang="ru-RU"/>
              <a:pPr>
                <a:defRPr/>
              </a:pPr>
              <a:t>01.06.2013</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607C7964-C0C5-47D5-9EDF-C56A5909B66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134CB448-08B5-44C8-A33A-5BE3B2A4F8E5}"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0045AA19-57B3-4954-A5BC-0A75347FD44B}" type="datetimeFigureOut">
              <a:rPr lang="ru-RU"/>
              <a:pPr>
                <a:defRPr/>
              </a:pPr>
              <a:t>01.06.2013</a:t>
            </a:fld>
            <a:endParaRPr lang="ru-RU"/>
          </a:p>
        </p:txBody>
      </p:sp>
    </p:spTree>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4C324540-18FE-4BDF-9766-19675BE86630}" type="datetimeFigureOut">
              <a:rPr lang="ru-RU"/>
              <a:pPr>
                <a:defRPr/>
              </a:pPr>
              <a:t>01.06.2013</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0CFA1AFA-F213-4C4C-873E-79B5DA0B306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46E11C8E-3F53-475A-8D00-0B9A8A4CD74D}" type="datetimeFigureOut">
              <a:rPr lang="ru-RU"/>
              <a:pPr>
                <a:defRPr/>
              </a:pPr>
              <a:t>01.06.2013</a:t>
            </a:fld>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CBF11817-FB6D-4E8C-8534-8D1BD6583B2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7"/>
          <p:cNvSpPr>
            <a:spLocks noGrp="1"/>
          </p:cNvSpPr>
          <p:nvPr>
            <p:ph type="dt" sz="half" idx="10"/>
          </p:nvPr>
        </p:nvSpPr>
        <p:spPr/>
        <p:txBody>
          <a:bodyPr/>
          <a:lstStyle>
            <a:lvl1pPr>
              <a:defRPr/>
            </a:lvl1pPr>
          </a:lstStyle>
          <a:p>
            <a:pPr>
              <a:defRPr/>
            </a:pPr>
            <a:fld id="{F911A7C4-73C7-408A-B384-1B42E97ED1D6}" type="datetimeFigureOut">
              <a:rPr lang="ru-RU"/>
              <a:pPr>
                <a:defRPr/>
              </a:pPr>
              <a:t>01.06.2013</a:t>
            </a:fld>
            <a:endParaRPr lang="ru-RU"/>
          </a:p>
        </p:txBody>
      </p:sp>
      <p:sp>
        <p:nvSpPr>
          <p:cNvPr id="6" name="Номер слайда 8"/>
          <p:cNvSpPr>
            <a:spLocks noGrp="1"/>
          </p:cNvSpPr>
          <p:nvPr>
            <p:ph type="sldNum" sz="quarter" idx="11"/>
          </p:nvPr>
        </p:nvSpPr>
        <p:spPr/>
        <p:txBody>
          <a:bodyPr/>
          <a:lstStyle>
            <a:lvl1pPr>
              <a:defRPr/>
            </a:lvl1pPr>
          </a:lstStyle>
          <a:p>
            <a:pPr>
              <a:defRPr/>
            </a:pPr>
            <a:fld id="{603ADAB4-D6ED-4702-89FA-8B2D13881215}" type="slidenum">
              <a:rPr lang="ru-RU"/>
              <a:pPr>
                <a:defRPr/>
              </a:pPr>
              <a:t>‹#›</a:t>
            </a:fld>
            <a:endParaRPr lang="ru-RU"/>
          </a:p>
        </p:txBody>
      </p:sp>
      <p:sp>
        <p:nvSpPr>
          <p:cNvPr id="7" name="Нижний колонтитул 9"/>
          <p:cNvSpPr>
            <a:spLocks noGrp="1"/>
          </p:cNvSpPr>
          <p:nvPr>
            <p:ph type="ftr" sz="quarter" idx="12"/>
          </p:nvPr>
        </p:nvSpPr>
        <p:spPr/>
        <p:txBody>
          <a:bodyPr/>
          <a:lstStyle>
            <a:lvl1pPr>
              <a:defRPr/>
            </a:lvl1pPr>
          </a:lstStyle>
          <a:p>
            <a:pPr>
              <a:defRPr/>
            </a:pPr>
            <a:endParaRPr lang="ru-RU"/>
          </a:p>
        </p:txBody>
      </p:sp>
    </p:spTree>
  </p:cSld>
  <p:clrMapOvr>
    <a:masterClrMapping/>
  </p:clrMapOvr>
  <p:transition>
    <p:push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7"/>
          <p:cNvSpPr>
            <a:spLocks noGrp="1"/>
          </p:cNvSpPr>
          <p:nvPr>
            <p:ph type="dt" sz="half" idx="10"/>
          </p:nvPr>
        </p:nvSpPr>
        <p:spPr/>
        <p:txBody>
          <a:bodyPr/>
          <a:lstStyle>
            <a:lvl1pPr>
              <a:defRPr/>
            </a:lvl1pPr>
          </a:lstStyle>
          <a:p>
            <a:pPr>
              <a:defRPr/>
            </a:pPr>
            <a:fld id="{B5BE3148-EA77-4341-BE45-E8193B5A922C}" type="datetimeFigureOut">
              <a:rPr lang="ru-RU"/>
              <a:pPr>
                <a:defRPr/>
              </a:pPr>
              <a:t>01.06.2013</a:t>
            </a:fld>
            <a:endParaRPr lang="ru-RU"/>
          </a:p>
        </p:txBody>
      </p:sp>
      <p:sp>
        <p:nvSpPr>
          <p:cNvPr id="6" name="Номер слайда 8"/>
          <p:cNvSpPr>
            <a:spLocks noGrp="1"/>
          </p:cNvSpPr>
          <p:nvPr>
            <p:ph type="sldNum" sz="quarter" idx="11"/>
          </p:nvPr>
        </p:nvSpPr>
        <p:spPr/>
        <p:txBody>
          <a:bodyPr/>
          <a:lstStyle>
            <a:lvl1pPr>
              <a:defRPr/>
            </a:lvl1pPr>
          </a:lstStyle>
          <a:p>
            <a:pPr>
              <a:defRPr/>
            </a:pPr>
            <a:fld id="{36F4B574-3D60-4B16-BF19-4408BFEB3B59}" type="slidenum">
              <a:rPr lang="ru-RU"/>
              <a:pPr>
                <a:defRPr/>
              </a:pPr>
              <a:t>‹#›</a:t>
            </a:fld>
            <a:endParaRPr lang="ru-RU"/>
          </a:p>
        </p:txBody>
      </p:sp>
      <p:sp>
        <p:nvSpPr>
          <p:cNvPr id="7" name="Нижний колонтитул 9"/>
          <p:cNvSpPr>
            <a:spLocks noGrp="1"/>
          </p:cNvSpPr>
          <p:nvPr>
            <p:ph type="ftr" sz="quarter" idx="12"/>
          </p:nvPr>
        </p:nvSpPr>
        <p:spPr/>
        <p:txBody>
          <a:bodyPr/>
          <a:lstStyle>
            <a:lvl1pPr>
              <a:defRPr/>
            </a:lvl1pPr>
          </a:lstStyle>
          <a:p>
            <a:pPr>
              <a:defRPr/>
            </a:pPr>
            <a:endParaRPr lang="ru-RU"/>
          </a:p>
        </p:txBody>
      </p:sp>
    </p:spTree>
  </p:cSld>
  <p:clrMapOvr>
    <a:masterClrMapping/>
  </p:clrMapOvr>
  <p:transition>
    <p:push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C043ED4E-D627-4A1E-903F-0E7CBBAE4CB3}" type="datetimeFigureOut">
              <a:rPr lang="ru-RU"/>
              <a:pPr>
                <a:defRPr/>
              </a:pPr>
              <a:t>01.06.2013</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90757C34-46CB-4F2F-8BD4-F9E30E3B257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fld id="{C1B4E80C-4554-4FD0-A2B4-8172059E2BA4}" type="datetimeFigureOut">
              <a:rPr lang="ru-RU"/>
              <a:pPr>
                <a:defRPr/>
              </a:pPr>
              <a:t>01.06.2013</a:t>
            </a:fld>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67F21BB3-6DDE-45D5-9718-E6EBF8D4CC39}"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670" r:id="rId1"/>
    <p:sldLayoutId id="2147483671" r:id="rId2"/>
    <p:sldLayoutId id="2147483669" r:id="rId3"/>
    <p:sldLayoutId id="2147483672" r:id="rId4"/>
    <p:sldLayoutId id="2147483668" r:id="rId5"/>
    <p:sldLayoutId id="2147483667" r:id="rId6"/>
    <p:sldLayoutId id="2147483673" r:id="rId7"/>
    <p:sldLayoutId id="2147483674" r:id="rId8"/>
    <p:sldLayoutId id="2147483666" r:id="rId9"/>
    <p:sldLayoutId id="2147483665" r:id="rId10"/>
  </p:sldLayoutIdLst>
  <p:transition/>
  <p:timing>
    <p:tnLst>
      <p:par>
        <p:cTn id="1" dur="indefinite" restart="never" nodeType="tmRoot"/>
      </p:par>
    </p:tnLst>
  </p:timing>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B39A08"/>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958005"/>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B39A08"/>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B39A08"/>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pPr algn="ctr" eaLnBrk="1" fontAlgn="auto" hangingPunct="1">
              <a:spcAft>
                <a:spcPts val="0"/>
              </a:spcAft>
              <a:defRPr/>
            </a:pPr>
            <a:r>
              <a:rPr lang="ru-RU" sz="5400" b="1" err="1"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Хоридой</a:t>
            </a:r>
            <a:r>
              <a:rPr lang="ru-RU" sz="5400" b="1" smtClean="0">
                <a:ln w="24500" cmpd="dbl">
                  <a:solidFill>
                    <a:schemeClr val="accent2">
                      <a:shade val="85000"/>
                      <a:satMod val="155000"/>
                    </a:schemeClr>
                  </a:solidFill>
                  <a:prstDash val="solid"/>
                  <a:miter lim="800000"/>
                </a:ln>
                <a:solidFill>
                  <a:schemeClr val="tx2">
                    <a:lumMod val="60000"/>
                    <a:lumOff val="40000"/>
                  </a:schemeClr>
                </a:solidFill>
                <a:effectLst>
                  <a:outerShdw blurRad="38100" dist="38100" dir="7020000" algn="tl">
                    <a:srgbClr val="000000">
                      <a:alpha val="35000"/>
                    </a:srgbClr>
                  </a:outerShdw>
                </a:effectLst>
              </a:rPr>
              <a:t> </a:t>
            </a:r>
            <a:r>
              <a:rPr lang="ru-RU" sz="5400" b="1" err="1"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Мэргэн</a:t>
            </a:r>
            <a:endParaRPr lang="ru-RU" sz="5400"/>
          </a:p>
        </p:txBody>
      </p:sp>
      <p:pic>
        <p:nvPicPr>
          <p:cNvPr id="5" name="Picture 2"/>
          <p:cNvPicPr>
            <a:picLocks noGrp="1" noChangeAspect="1" noChangeArrowheads="1"/>
          </p:cNvPicPr>
          <p:nvPr>
            <p:ph sz="half" idx="1"/>
          </p:nvPr>
        </p:nvPicPr>
        <p:blipFill>
          <a:blip r:embed="rId2"/>
          <a:srcRect/>
          <a:stretch>
            <a:fillRect/>
          </a:stretch>
        </p:blipFill>
        <p:spPr>
          <a:xfrm>
            <a:off x="357158" y="1071546"/>
            <a:ext cx="3469574" cy="5357850"/>
          </a:xfrm>
          <a:effectLst>
            <a:softEdge rad="112500"/>
          </a:effectLst>
        </p:spPr>
      </p:pic>
      <p:graphicFrame>
        <p:nvGraphicFramePr>
          <p:cNvPr id="6" name="Содержимое 5"/>
          <p:cNvGraphicFramePr>
            <a:graphicFrameLocks noGrp="1"/>
          </p:cNvGraphicFramePr>
          <p:nvPr>
            <p:ph sz="half" idx="2"/>
          </p:nvPr>
        </p:nvGraphicFramePr>
        <p:xfrm>
          <a:off x="3929058" y="1214422"/>
          <a:ext cx="4757742" cy="4911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214554"/>
            <a:ext cx="8229600" cy="1500198"/>
          </a:xfrm>
        </p:spPr>
        <p:txBody>
          <a:bodyPr>
            <a:noAutofit/>
          </a:bodyPr>
          <a:lstStyle/>
          <a:p>
            <a:pPr eaLnBrk="1" fontAlgn="auto" hangingPunct="1">
              <a:spcAft>
                <a:spcPts val="0"/>
              </a:spcAft>
              <a:defRPr/>
            </a:pPr>
            <a:r>
              <a:rPr lang="ru-RU" sz="3200" b="1" dirty="0" err="1" smtClean="0">
                <a:solidFill>
                  <a:srgbClr val="0070C0"/>
                </a:solidFill>
              </a:rPr>
              <a:t>Тиигээд</a:t>
            </a:r>
            <a:r>
              <a:rPr lang="ru-RU" sz="3200" b="1" dirty="0" smtClean="0">
                <a:solidFill>
                  <a:srgbClr val="0070C0"/>
                </a:solidFill>
              </a:rPr>
              <a:t> </a:t>
            </a:r>
            <a:r>
              <a:rPr lang="ru-RU" sz="3200" b="1" dirty="0" err="1" smtClean="0">
                <a:solidFill>
                  <a:srgbClr val="0070C0"/>
                </a:solidFill>
              </a:rPr>
              <a:t>т</a:t>
            </a:r>
            <a:r>
              <a:rPr lang="ru-RU" sz="3200" b="1" dirty="0" err="1" smtClean="0">
                <a:solidFill>
                  <a:srgbClr val="0070C0"/>
                </a:solidFill>
                <a:latin typeface="Times New Roman"/>
                <a:cs typeface="Times New Roman"/>
              </a:rPr>
              <a:t>үрэ</a:t>
            </a:r>
            <a:r>
              <a:rPr sz="3200" b="1" dirty="0" smtClean="0">
                <a:solidFill>
                  <a:srgbClr val="0070C0"/>
                </a:solidFill>
                <a:latin typeface="Times New Roman"/>
                <a:cs typeface="Times New Roman"/>
              </a:rPr>
              <a:t>h</a:t>
            </a:r>
            <a:r>
              <a:rPr lang="ru-RU" sz="3200" b="1" dirty="0" smtClean="0">
                <a:solidFill>
                  <a:srgbClr val="0070C0"/>
                </a:solidFill>
                <a:latin typeface="Times New Roman"/>
                <a:cs typeface="Times New Roman"/>
              </a:rPr>
              <a:t>эн </a:t>
            </a:r>
            <a:r>
              <a:rPr lang="ru-RU" sz="3200" b="1" dirty="0" err="1" smtClean="0">
                <a:solidFill>
                  <a:srgbClr val="0070C0"/>
                </a:solidFill>
                <a:latin typeface="Times New Roman"/>
                <a:cs typeface="Times New Roman"/>
              </a:rPr>
              <a:t>эхэеэ</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үгылхэгүй</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гэжэ</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арбан</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нэгэн</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хүбүүдынь</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хун</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сагаан</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үнгэтэй</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ху</a:t>
            </a:r>
            <a:r>
              <a:rPr sz="3200" b="1" dirty="0" smtClean="0">
                <a:solidFill>
                  <a:srgbClr val="0070C0"/>
                </a:solidFill>
                <a:latin typeface="Times New Roman"/>
                <a:cs typeface="Times New Roman"/>
              </a:rPr>
              <a:t>h</a:t>
            </a:r>
            <a:r>
              <a:rPr lang="ru-RU" sz="3200" b="1" dirty="0" smtClean="0">
                <a:solidFill>
                  <a:srgbClr val="0070C0"/>
                </a:solidFill>
                <a:latin typeface="Times New Roman"/>
                <a:cs typeface="Times New Roman"/>
              </a:rPr>
              <a:t>ан </a:t>
            </a:r>
            <a:r>
              <a:rPr lang="ru-RU" sz="3200" b="1" dirty="0" err="1" smtClean="0">
                <a:solidFill>
                  <a:srgbClr val="0070C0"/>
                </a:solidFill>
                <a:latin typeface="Times New Roman"/>
                <a:cs typeface="Times New Roman"/>
              </a:rPr>
              <a:t>модон</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сэргэ</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бодхоожо</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хун</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шубуудай</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гэр</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дээгүүр</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ниидэхэдэ</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сагаан</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эдеэнэйнгээ</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дээжэ</a:t>
            </a:r>
            <a:r>
              <a:rPr sz="3200" b="1" dirty="0" smtClean="0">
                <a:solidFill>
                  <a:srgbClr val="0070C0"/>
                </a:solidFill>
                <a:latin typeface="Times New Roman"/>
                <a:cs typeface="Times New Roman"/>
              </a:rPr>
              <a:t>h</a:t>
            </a:r>
            <a:r>
              <a:rPr lang="ru-RU" sz="3200" b="1" dirty="0" err="1" smtClean="0">
                <a:solidFill>
                  <a:srgbClr val="0070C0"/>
                </a:solidFill>
                <a:latin typeface="Times New Roman"/>
                <a:cs typeface="Times New Roman"/>
              </a:rPr>
              <a:t>ээ</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үргэжэ</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мүнөөшье</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болотор</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ху</a:t>
            </a:r>
            <a:r>
              <a:rPr sz="3200" b="1" dirty="0" smtClean="0">
                <a:solidFill>
                  <a:srgbClr val="0070C0"/>
                </a:solidFill>
                <a:latin typeface="Times New Roman"/>
                <a:cs typeface="Times New Roman"/>
              </a:rPr>
              <a:t>h</a:t>
            </a:r>
            <a:r>
              <a:rPr lang="ru-RU" sz="3200" b="1" dirty="0" smtClean="0">
                <a:solidFill>
                  <a:srgbClr val="0070C0"/>
                </a:solidFill>
                <a:latin typeface="Times New Roman"/>
                <a:cs typeface="Times New Roman"/>
              </a:rPr>
              <a:t>а </a:t>
            </a:r>
            <a:r>
              <a:rPr lang="ru-RU" sz="3200" b="1" dirty="0" err="1" smtClean="0">
                <a:solidFill>
                  <a:srgbClr val="0070C0"/>
                </a:solidFill>
                <a:latin typeface="Times New Roman"/>
                <a:cs typeface="Times New Roman"/>
              </a:rPr>
              <a:t>модон</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сэргэтэй</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хун</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шубуун</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гарбалтай</a:t>
            </a:r>
            <a:r>
              <a:rPr lang="ru-RU" sz="3200" b="1" dirty="0" smtClean="0">
                <a:solidFill>
                  <a:srgbClr val="0070C0"/>
                </a:solidFill>
                <a:latin typeface="Times New Roman"/>
                <a:cs typeface="Times New Roman"/>
              </a:rPr>
              <a:t> хори </a:t>
            </a:r>
            <a:r>
              <a:rPr lang="ru-RU" sz="3200" b="1" dirty="0" err="1" smtClean="0">
                <a:solidFill>
                  <a:srgbClr val="0070C0"/>
                </a:solidFill>
                <a:latin typeface="Times New Roman"/>
                <a:cs typeface="Times New Roman"/>
              </a:rPr>
              <a:t>буряадууд</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гэлсүүлжэ</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ябадаг</a:t>
            </a:r>
            <a:r>
              <a:rPr lang="ru-RU" sz="3200" b="1" dirty="0" smtClean="0">
                <a:solidFill>
                  <a:srgbClr val="0070C0"/>
                </a:solidFill>
                <a:latin typeface="Times New Roman"/>
                <a:cs typeface="Times New Roman"/>
              </a:rPr>
              <a:t>.</a:t>
            </a:r>
            <a:endParaRPr lang="ru-RU" sz="3200" b="1" dirty="0">
              <a:solidFill>
                <a:srgbClr val="0070C0"/>
              </a:solidFill>
            </a:endParaRPr>
          </a:p>
        </p:txBody>
      </p:sp>
      <p:pic>
        <p:nvPicPr>
          <p:cNvPr id="21506" name="Picture 2"/>
          <p:cNvPicPr>
            <a:picLocks noChangeAspect="1" noChangeArrowheads="1"/>
          </p:cNvPicPr>
          <p:nvPr/>
        </p:nvPicPr>
        <p:blipFill>
          <a:blip r:embed="rId2"/>
          <a:srcRect/>
          <a:stretch>
            <a:fillRect/>
          </a:stretch>
        </p:blipFill>
        <p:spPr bwMode="auto">
          <a:xfrm>
            <a:off x="2500312" y="3789040"/>
            <a:ext cx="3786187" cy="260699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500034" y="428604"/>
            <a:ext cx="8229600" cy="1143000"/>
          </a:xfrm>
        </p:spPr>
        <p:txBody>
          <a:bodyPr rtlCol="0">
            <a:noAutofit/>
          </a:bodyPr>
          <a:lstStyle/>
          <a:p>
            <a:pPr eaLnBrk="1" fontAlgn="auto" hangingPunct="1">
              <a:spcAft>
                <a:spcPts val="0"/>
              </a:spcAft>
              <a:defRPr/>
            </a:pPr>
            <a:r>
              <a:rPr lang="ru-RU" sz="6000" b="1" smtClean="0">
                <a:ln w="24500" cmpd="dbl">
                  <a:solidFill>
                    <a:schemeClr val="accent2">
                      <a:shade val="85000"/>
                      <a:satMod val="155000"/>
                    </a:schemeClr>
                  </a:solidFill>
                  <a:prstDash val="solid"/>
                  <a:miter lim="800000"/>
                </a:ln>
                <a:solidFill>
                  <a:schemeClr val="tx2">
                    <a:lumMod val="60000"/>
                    <a:lumOff val="40000"/>
                  </a:schemeClr>
                </a:solidFill>
                <a:effectLst>
                  <a:outerShdw blurRad="38100" dist="38100" dir="7020000" algn="tl">
                    <a:srgbClr val="000000">
                      <a:alpha val="35000"/>
                    </a:srgbClr>
                  </a:outerShdw>
                </a:effectLst>
              </a:rPr>
              <a:t/>
            </a:r>
            <a:br>
              <a:rPr lang="ru-RU" sz="6000" b="1" smtClean="0">
                <a:ln w="24500" cmpd="dbl">
                  <a:solidFill>
                    <a:schemeClr val="accent2">
                      <a:shade val="85000"/>
                      <a:satMod val="155000"/>
                    </a:schemeClr>
                  </a:solidFill>
                  <a:prstDash val="solid"/>
                  <a:miter lim="800000"/>
                </a:ln>
                <a:solidFill>
                  <a:schemeClr val="tx2">
                    <a:lumMod val="60000"/>
                    <a:lumOff val="40000"/>
                  </a:schemeClr>
                </a:solidFill>
                <a:effectLst>
                  <a:outerShdw blurRad="38100" dist="38100" dir="7020000" algn="tl">
                    <a:srgbClr val="000000">
                      <a:alpha val="35000"/>
                    </a:srgbClr>
                  </a:outerShdw>
                </a:effectLst>
              </a:rPr>
            </a:br>
            <a:endParaRPr lang="ru-RU" sz="6000"/>
          </a:p>
        </p:txBody>
      </p:sp>
      <p:sp>
        <p:nvSpPr>
          <p:cNvPr id="13314" name="Содержимое 6"/>
          <p:cNvSpPr>
            <a:spLocks noGrp="1"/>
          </p:cNvSpPr>
          <p:nvPr>
            <p:ph sz="half" idx="2"/>
          </p:nvPr>
        </p:nvSpPr>
        <p:spPr>
          <a:xfrm>
            <a:off x="3929063" y="357188"/>
            <a:ext cx="5214937" cy="6000750"/>
          </a:xfrm>
        </p:spPr>
        <p:txBody>
          <a:bodyPr/>
          <a:lstStyle/>
          <a:p>
            <a:pPr marL="0" indent="0" eaLnBrk="1" hangingPunct="1">
              <a:buFont typeface="Arial" charset="0"/>
              <a:buNone/>
            </a:pPr>
            <a:r>
              <a:rPr lang="ru-RU" sz="3200" smtClean="0">
                <a:latin typeface="Times New Roman" pitchFamily="18" charset="0"/>
                <a:cs typeface="Times New Roman" pitchFamily="18" charset="0"/>
              </a:rPr>
              <a:t>Байгал далайн эрьеэр агнажа, баабгайн ар</a:t>
            </a:r>
            <a:r>
              <a:rPr lang="en-US" sz="3200" smtClean="0">
                <a:latin typeface="Times New Roman" pitchFamily="18" charset="0"/>
                <a:cs typeface="Times New Roman" pitchFamily="18" charset="0"/>
              </a:rPr>
              <a:t>h</a:t>
            </a:r>
            <a:r>
              <a:rPr lang="ru-RU" sz="3200" smtClean="0">
                <a:latin typeface="Times New Roman" pitchFamily="18" charset="0"/>
                <a:cs typeface="Times New Roman" pitchFamily="18" charset="0"/>
              </a:rPr>
              <a:t>ан урса барижа, Бархан Ойхондоо зальбаржа ябахадань, найман эдирхэн хун шубууд ниидэн ерэжэ, хубса</a:t>
            </a:r>
            <a:r>
              <a:rPr lang="en-US" sz="3200" smtClean="0">
                <a:latin typeface="Times New Roman" pitchFamily="18" charset="0"/>
                <a:cs typeface="Times New Roman" pitchFamily="18" charset="0"/>
              </a:rPr>
              <a:t>h</a:t>
            </a:r>
            <a:r>
              <a:rPr lang="ru-RU" sz="3200" smtClean="0">
                <a:latin typeface="Times New Roman" pitchFamily="18" charset="0"/>
                <a:cs typeface="Times New Roman" pitchFamily="18" charset="0"/>
              </a:rPr>
              <a:t>аа тайлахадаа шубууд бэшэ, сэбэрхэн сэлмэг, субад шэнги басагад боложо,  у</a:t>
            </a:r>
            <a:r>
              <a:rPr lang="en-US" sz="3200" smtClean="0">
                <a:latin typeface="Times New Roman" pitchFamily="18" charset="0"/>
                <a:cs typeface="Times New Roman" pitchFamily="18" charset="0"/>
              </a:rPr>
              <a:t>h</a:t>
            </a:r>
            <a:r>
              <a:rPr lang="ru-RU" sz="3200" smtClean="0">
                <a:latin typeface="Times New Roman" pitchFamily="18" charset="0"/>
                <a:cs typeface="Times New Roman" pitchFamily="18" charset="0"/>
              </a:rPr>
              <a:t>анда шунгадаг байба. </a:t>
            </a:r>
          </a:p>
        </p:txBody>
      </p:sp>
      <p:pic>
        <p:nvPicPr>
          <p:cNvPr id="11" name="Picture 2"/>
          <p:cNvPicPr>
            <a:picLocks noChangeAspect="1" noChangeArrowheads="1"/>
          </p:cNvPicPr>
          <p:nvPr/>
        </p:nvPicPr>
        <p:blipFill>
          <a:blip r:embed="rId2"/>
          <a:stretch>
            <a:fillRect/>
          </a:stretch>
        </p:blipFill>
        <p:spPr>
          <a:xfrm>
            <a:off x="285720" y="357166"/>
            <a:ext cx="3785115" cy="621510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Содержимое 3"/>
          <p:cNvSpPr>
            <a:spLocks noGrp="1"/>
          </p:cNvSpPr>
          <p:nvPr>
            <p:ph sz="half" idx="2"/>
          </p:nvPr>
        </p:nvSpPr>
        <p:spPr>
          <a:xfrm>
            <a:off x="4648200" y="500063"/>
            <a:ext cx="4495800" cy="5595937"/>
          </a:xfrm>
        </p:spPr>
        <p:txBody>
          <a:bodyPr/>
          <a:lstStyle/>
          <a:p>
            <a:pPr marL="0" indent="0" eaLnBrk="1" hangingPunct="1">
              <a:buFont typeface="Wingdings 2" pitchFamily="18" charset="2"/>
              <a:buNone/>
            </a:pPr>
            <a:r>
              <a:rPr lang="ru-RU" sz="3200" smtClean="0">
                <a:latin typeface="Times New Roman" pitchFamily="18" charset="0"/>
                <a:cs typeface="Times New Roman" pitchFamily="18" charset="0"/>
              </a:rPr>
              <a:t>Хоридой Мэргэн Байгал далайн у</a:t>
            </a:r>
            <a:r>
              <a:rPr lang="en-US" sz="3200" smtClean="0">
                <a:latin typeface="Times New Roman" pitchFamily="18" charset="0"/>
                <a:cs typeface="Times New Roman" pitchFamily="18" charset="0"/>
              </a:rPr>
              <a:t>h</a:t>
            </a:r>
            <a:r>
              <a:rPr lang="ru-RU" sz="3200" smtClean="0">
                <a:latin typeface="Times New Roman" pitchFamily="18" charset="0"/>
                <a:cs typeface="Times New Roman" pitchFamily="18" charset="0"/>
              </a:rPr>
              <a:t>анда тэдэ басагадай баглаа сэсэг урга</a:t>
            </a:r>
            <a:r>
              <a:rPr lang="en-US" sz="3200" smtClean="0">
                <a:latin typeface="Times New Roman" pitchFamily="18" charset="0"/>
                <a:cs typeface="Times New Roman" pitchFamily="18" charset="0"/>
              </a:rPr>
              <a:t>h</a:t>
            </a:r>
            <a:r>
              <a:rPr lang="ru-RU" sz="3200" smtClean="0">
                <a:latin typeface="Times New Roman" pitchFamily="18" charset="0"/>
                <a:cs typeface="Times New Roman" pitchFamily="18" charset="0"/>
              </a:rPr>
              <a:t>ан шэнги  </a:t>
            </a:r>
            <a:r>
              <a:rPr lang="en-US" sz="3200" smtClean="0">
                <a:latin typeface="Times New Roman" pitchFamily="18" charset="0"/>
                <a:cs typeface="Times New Roman" pitchFamily="18" charset="0"/>
              </a:rPr>
              <a:t>h</a:t>
            </a:r>
            <a:r>
              <a:rPr lang="ru-RU" sz="3200" smtClean="0">
                <a:latin typeface="Times New Roman" pitchFamily="18" charset="0"/>
                <a:cs typeface="Times New Roman" pitchFamily="18" charset="0"/>
              </a:rPr>
              <a:t>айханаар наадахыень харадаг байба ха. Тиигээд нэгэ үдэр арай гэжэ хун хубса</a:t>
            </a:r>
            <a:r>
              <a:rPr lang="en-US" sz="3200" smtClean="0">
                <a:latin typeface="Times New Roman" pitchFamily="18" charset="0"/>
                <a:cs typeface="Times New Roman" pitchFamily="18" charset="0"/>
              </a:rPr>
              <a:t>h</a:t>
            </a:r>
            <a:r>
              <a:rPr lang="ru-RU" sz="3200" smtClean="0">
                <a:latin typeface="Times New Roman" pitchFamily="18" charset="0"/>
                <a:cs typeface="Times New Roman" pitchFamily="18" charset="0"/>
              </a:rPr>
              <a:t>андань ойртожо ябахадань, тэдэ басагад</a:t>
            </a:r>
            <a:r>
              <a:rPr lang="en-US" sz="3200" smtClean="0">
                <a:latin typeface="Times New Roman" pitchFamily="18" charset="0"/>
                <a:cs typeface="Times New Roman" pitchFamily="18" charset="0"/>
              </a:rPr>
              <a:t> </a:t>
            </a:r>
            <a:r>
              <a:rPr lang="ru-RU" sz="3200" smtClean="0">
                <a:latin typeface="Times New Roman" pitchFamily="18" charset="0"/>
                <a:cs typeface="Times New Roman" pitchFamily="18" charset="0"/>
              </a:rPr>
              <a:t>мэдэ</a:t>
            </a:r>
            <a:r>
              <a:rPr lang="en-US" sz="3200" smtClean="0">
                <a:latin typeface="Times New Roman" pitchFamily="18" charset="0"/>
                <a:cs typeface="Times New Roman" pitchFamily="18" charset="0"/>
              </a:rPr>
              <a:t>h</a:t>
            </a:r>
            <a:r>
              <a:rPr lang="ru-RU" sz="3200" smtClean="0">
                <a:latin typeface="Times New Roman" pitchFamily="18" charset="0"/>
                <a:cs typeface="Times New Roman" pitchFamily="18" charset="0"/>
              </a:rPr>
              <a:t>эн шэнги хубса</a:t>
            </a:r>
            <a:r>
              <a:rPr lang="en-US" sz="3200" smtClean="0">
                <a:latin typeface="Times New Roman" pitchFamily="18" charset="0"/>
                <a:cs typeface="Times New Roman" pitchFamily="18" charset="0"/>
              </a:rPr>
              <a:t>h</a:t>
            </a:r>
            <a:r>
              <a:rPr lang="ru-RU" sz="3200" smtClean="0">
                <a:latin typeface="Times New Roman" pitchFamily="18" charset="0"/>
                <a:cs typeface="Times New Roman" pitchFamily="18" charset="0"/>
              </a:rPr>
              <a:t>аа үмдөөд, ниидэжэ ябашаба. </a:t>
            </a:r>
            <a:endParaRPr lang="ru-RU" sz="3200" smtClean="0"/>
          </a:p>
        </p:txBody>
      </p:sp>
      <p:pic>
        <p:nvPicPr>
          <p:cNvPr id="5" name="Содержимое 4" descr="Жена Хордея"/>
          <p:cNvPicPr>
            <a:picLocks noGrp="1"/>
          </p:cNvPicPr>
          <p:nvPr>
            <p:ph sz="half" idx="1"/>
          </p:nvPr>
        </p:nvPicPr>
        <p:blipFill>
          <a:blip r:embed="rId2"/>
          <a:srcRect/>
          <a:stretch>
            <a:fillRect/>
          </a:stretch>
        </p:blipFill>
        <p:spPr>
          <a:xfrm>
            <a:off x="357158" y="428604"/>
            <a:ext cx="4429156" cy="6000792"/>
          </a:xfrm>
          <a:effectLst>
            <a:softEdge rad="112500"/>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5" name="Содержимое 4" descr="Жена Хордея"/>
          <p:cNvPicPr>
            <a:picLocks noGrp="1"/>
          </p:cNvPicPr>
          <p:nvPr>
            <p:ph sz="half" idx="1"/>
          </p:nvPr>
        </p:nvPicPr>
        <p:blipFill>
          <a:blip r:embed="rId2"/>
          <a:srcRect/>
          <a:stretch>
            <a:fillRect/>
          </a:stretch>
        </p:blipFill>
        <p:spPr>
          <a:xfrm>
            <a:off x="214282" y="357166"/>
            <a:ext cx="3714776" cy="6143668"/>
          </a:xfrm>
          <a:effectLst>
            <a:softEdge rad="112500"/>
          </a:effectLst>
        </p:spPr>
      </p:pic>
      <p:sp>
        <p:nvSpPr>
          <p:cNvPr id="15362" name="Содержимое 3"/>
          <p:cNvSpPr>
            <a:spLocks noGrp="1"/>
          </p:cNvSpPr>
          <p:nvPr>
            <p:ph sz="half" idx="2"/>
          </p:nvPr>
        </p:nvSpPr>
        <p:spPr>
          <a:xfrm>
            <a:off x="4000500" y="428625"/>
            <a:ext cx="5143500" cy="5697538"/>
          </a:xfrm>
        </p:spPr>
        <p:txBody>
          <a:bodyPr/>
          <a:lstStyle/>
          <a:p>
            <a:pPr marL="0" indent="0" eaLnBrk="1" hangingPunct="1">
              <a:buFont typeface="Arial" charset="0"/>
              <a:buNone/>
            </a:pPr>
            <a:r>
              <a:rPr lang="ru-RU" sz="4000" smtClean="0">
                <a:latin typeface="Times New Roman" pitchFamily="18" charset="0"/>
                <a:cs typeface="Times New Roman" pitchFamily="18" charset="0"/>
              </a:rPr>
              <a:t>Хамагай </a:t>
            </a:r>
            <a:r>
              <a:rPr lang="en-US" sz="4000" smtClean="0">
                <a:latin typeface="Times New Roman" pitchFamily="18" charset="0"/>
                <a:cs typeface="Times New Roman" pitchFamily="18" charset="0"/>
              </a:rPr>
              <a:t>h</a:t>
            </a:r>
            <a:r>
              <a:rPr lang="ru-RU" sz="4000" smtClean="0">
                <a:latin typeface="Times New Roman" pitchFamily="18" charset="0"/>
                <a:cs typeface="Times New Roman" pitchFamily="18" charset="0"/>
              </a:rPr>
              <a:t>үүлшын, сэнгэхэ наадаха дуратай нэгэ басаган Хоридой мэргэндэ хубса</a:t>
            </a:r>
            <a:r>
              <a:rPr lang="en-US" sz="4000" smtClean="0">
                <a:latin typeface="Times New Roman" pitchFamily="18" charset="0"/>
                <a:cs typeface="Times New Roman" pitchFamily="18" charset="0"/>
              </a:rPr>
              <a:t>h</a:t>
            </a:r>
            <a:r>
              <a:rPr lang="ru-RU" sz="4000" smtClean="0">
                <a:latin typeface="Times New Roman" pitchFamily="18" charset="0"/>
                <a:cs typeface="Times New Roman" pitchFamily="18" charset="0"/>
              </a:rPr>
              <a:t>аа үрдигдэ</a:t>
            </a:r>
            <a:r>
              <a:rPr lang="en-US" sz="4000" smtClean="0">
                <a:latin typeface="Times New Roman" pitchFamily="18" charset="0"/>
                <a:cs typeface="Times New Roman" pitchFamily="18" charset="0"/>
              </a:rPr>
              <a:t>h</a:t>
            </a:r>
            <a:r>
              <a:rPr lang="ru-RU" sz="4000" smtClean="0">
                <a:latin typeface="Times New Roman" pitchFamily="18" charset="0"/>
                <a:cs typeface="Times New Roman" pitchFamily="18" charset="0"/>
              </a:rPr>
              <a:t>эн байха юм. Басаган эшэжэ, гайхажа, хубса</a:t>
            </a:r>
            <a:r>
              <a:rPr lang="en-US" sz="4000" smtClean="0">
                <a:latin typeface="Times New Roman" pitchFamily="18" charset="0"/>
                <a:cs typeface="Times New Roman" pitchFamily="18" charset="0"/>
              </a:rPr>
              <a:t>h</a:t>
            </a:r>
            <a:r>
              <a:rPr lang="ru-RU" sz="4000" smtClean="0">
                <a:latin typeface="Times New Roman" pitchFamily="18" charset="0"/>
                <a:cs typeface="Times New Roman" pitchFamily="18" charset="0"/>
              </a:rPr>
              <a:t>аа гуйжа ядаад, яахаш аргагүй болобо.</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Содержимое 4" descr="Жена Хордея"/>
          <p:cNvPicPr>
            <a:picLocks noGrp="1"/>
          </p:cNvPicPr>
          <p:nvPr>
            <p:ph sz="half" idx="1"/>
          </p:nvPr>
        </p:nvPicPr>
        <p:blipFill>
          <a:blip r:embed="rId2"/>
          <a:srcRect/>
          <a:stretch>
            <a:fillRect/>
          </a:stretch>
        </p:blipFill>
        <p:spPr>
          <a:xfrm>
            <a:off x="285720" y="357166"/>
            <a:ext cx="3756027" cy="6215106"/>
          </a:xfrm>
          <a:effectLst>
            <a:softEdge rad="112500"/>
          </a:effectLst>
        </p:spPr>
      </p:pic>
      <p:sp>
        <p:nvSpPr>
          <p:cNvPr id="16386" name="Содержимое 3"/>
          <p:cNvSpPr>
            <a:spLocks noGrp="1"/>
          </p:cNvSpPr>
          <p:nvPr>
            <p:ph sz="half" idx="2"/>
          </p:nvPr>
        </p:nvSpPr>
        <p:spPr>
          <a:xfrm>
            <a:off x="4071938" y="571500"/>
            <a:ext cx="5072062" cy="5554663"/>
          </a:xfrm>
        </p:spPr>
        <p:txBody>
          <a:bodyPr/>
          <a:lstStyle/>
          <a:p>
            <a:pPr marL="0" indent="0" eaLnBrk="1" hangingPunct="1">
              <a:buFont typeface="Arial" charset="0"/>
              <a:buNone/>
            </a:pPr>
            <a:r>
              <a:rPr lang="ru-RU" sz="3600" smtClean="0"/>
              <a:t>Х</a:t>
            </a:r>
            <a:r>
              <a:rPr lang="ru-RU" sz="3600" smtClean="0">
                <a:latin typeface="Times New Roman" pitchFamily="18" charset="0"/>
                <a:cs typeface="Times New Roman" pitchFamily="18" charset="0"/>
              </a:rPr>
              <a:t>үбүүнш ба</a:t>
            </a:r>
            <a:r>
              <a:rPr lang="en-US" sz="3600" smtClean="0">
                <a:latin typeface="Times New Roman" pitchFamily="18" charset="0"/>
                <a:cs typeface="Times New Roman" pitchFamily="18" charset="0"/>
              </a:rPr>
              <a:t>h</a:t>
            </a:r>
            <a:r>
              <a:rPr lang="ru-RU" sz="3600" smtClean="0">
                <a:latin typeface="Times New Roman" pitchFamily="18" charset="0"/>
                <a:cs typeface="Times New Roman" pitchFamily="18" charset="0"/>
              </a:rPr>
              <a:t>а хүсэхын ехээр хүсэжэ,</a:t>
            </a:r>
            <a:r>
              <a:rPr lang="en-US" sz="3600" smtClean="0">
                <a:latin typeface="Times New Roman" pitchFamily="18" charset="0"/>
                <a:cs typeface="Times New Roman" pitchFamily="18" charset="0"/>
              </a:rPr>
              <a:t> </a:t>
            </a:r>
            <a:r>
              <a:rPr lang="ru-RU" sz="3600" smtClean="0">
                <a:latin typeface="Times New Roman" pitchFamily="18" charset="0"/>
                <a:cs typeface="Times New Roman" pitchFamily="18" charset="0"/>
              </a:rPr>
              <a:t>гуйхын ехээр гуйжа, баабгайн ар</a:t>
            </a:r>
            <a:r>
              <a:rPr lang="en-US" sz="3600" smtClean="0">
                <a:latin typeface="Times New Roman" pitchFamily="18" charset="0"/>
                <a:cs typeface="Times New Roman" pitchFamily="18" charset="0"/>
              </a:rPr>
              <a:t>h</a:t>
            </a:r>
            <a:r>
              <a:rPr lang="ru-RU" sz="3600" smtClean="0">
                <a:latin typeface="Times New Roman" pitchFamily="18" charset="0"/>
                <a:cs typeface="Times New Roman" pitchFamily="18" charset="0"/>
              </a:rPr>
              <a:t>ан урсадаа асаржа, хун дэгэлыень үгэхэгүйгөөр нюуба. Залуу хоер гэр бүлэ боложо, арбан нэгэн хүбүүдтэй боложо, эбтэй эетэй, наартай наадатай байдаг </a:t>
            </a:r>
            <a:r>
              <a:rPr lang="en-US" sz="3600" smtClean="0">
                <a:latin typeface="Times New Roman" pitchFamily="18" charset="0"/>
                <a:cs typeface="Times New Roman" pitchFamily="18" charset="0"/>
              </a:rPr>
              <a:t>h</a:t>
            </a:r>
            <a:r>
              <a:rPr lang="ru-RU" sz="3600" smtClean="0">
                <a:latin typeface="Times New Roman" pitchFamily="18" charset="0"/>
                <a:cs typeface="Times New Roman" pitchFamily="18" charset="0"/>
              </a:rPr>
              <a:t>эн ха.</a:t>
            </a:r>
            <a:endParaRPr lang="ru-RU" sz="360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Содержимое 4" descr="Жена Хордея"/>
          <p:cNvPicPr>
            <a:picLocks noGrp="1"/>
          </p:cNvPicPr>
          <p:nvPr>
            <p:ph sz="half" idx="1"/>
          </p:nvPr>
        </p:nvPicPr>
        <p:blipFill>
          <a:blip r:embed="rId2"/>
          <a:srcRect/>
          <a:stretch>
            <a:fillRect/>
          </a:stretch>
        </p:blipFill>
        <p:spPr>
          <a:xfrm>
            <a:off x="285720" y="285728"/>
            <a:ext cx="3592543" cy="6357982"/>
          </a:xfrm>
          <a:effectLst>
            <a:softEdge rad="112500"/>
          </a:effectLst>
        </p:spPr>
      </p:pic>
      <p:sp>
        <p:nvSpPr>
          <p:cNvPr id="17410" name="Содержимое 3"/>
          <p:cNvSpPr>
            <a:spLocks noGrp="1"/>
          </p:cNvSpPr>
          <p:nvPr>
            <p:ph sz="half" idx="2"/>
          </p:nvPr>
        </p:nvSpPr>
        <p:spPr>
          <a:xfrm>
            <a:off x="3929063" y="285750"/>
            <a:ext cx="5214937" cy="6143625"/>
          </a:xfrm>
        </p:spPr>
        <p:txBody>
          <a:bodyPr/>
          <a:lstStyle/>
          <a:p>
            <a:pPr marL="0" indent="0" eaLnBrk="1" hangingPunct="1">
              <a:buFont typeface="Arial" charset="0"/>
              <a:buNone/>
            </a:pPr>
            <a:r>
              <a:rPr lang="ru-RU" sz="3200" smtClean="0">
                <a:latin typeface="Times New Roman" pitchFamily="18" charset="0"/>
                <a:cs typeface="Times New Roman" pitchFamily="18" charset="0"/>
              </a:rPr>
              <a:t>Нэгэтэ </a:t>
            </a:r>
            <a:r>
              <a:rPr lang="en-US" sz="3200" smtClean="0">
                <a:latin typeface="Times New Roman" pitchFamily="18" charset="0"/>
                <a:cs typeface="Times New Roman" pitchFamily="18" charset="0"/>
              </a:rPr>
              <a:t>h</a:t>
            </a:r>
            <a:r>
              <a:rPr lang="ru-RU" sz="3200" smtClean="0">
                <a:latin typeface="Times New Roman" pitchFamily="18" charset="0"/>
                <a:cs typeface="Times New Roman" pitchFamily="18" charset="0"/>
              </a:rPr>
              <a:t>амганиинь хэлэбэ:  «Бишни аяар арбан нэгэн хүбүүдые түрөө ха юмбиб, мүнөө хайшаашье арилхабиб даа, өөрынгөө, басаган байхынгаа хубса</a:t>
            </a:r>
            <a:r>
              <a:rPr lang="en-US" sz="3200" smtClean="0">
                <a:latin typeface="Times New Roman" pitchFamily="18" charset="0"/>
                <a:cs typeface="Times New Roman" pitchFamily="18" charset="0"/>
              </a:rPr>
              <a:t>h</a:t>
            </a:r>
            <a:r>
              <a:rPr lang="ru-RU" sz="3200" smtClean="0">
                <a:latin typeface="Times New Roman" pitchFamily="18" charset="0"/>
                <a:cs typeface="Times New Roman" pitchFamily="18" charset="0"/>
              </a:rPr>
              <a:t>аяа </a:t>
            </a:r>
            <a:r>
              <a:rPr lang="en-US" sz="3200" smtClean="0">
                <a:latin typeface="Times New Roman" pitchFamily="18" charset="0"/>
                <a:cs typeface="Times New Roman" pitchFamily="18" charset="0"/>
              </a:rPr>
              <a:t>h</a:t>
            </a:r>
            <a:r>
              <a:rPr lang="ru-RU" sz="3200" smtClean="0">
                <a:latin typeface="Times New Roman" pitchFamily="18" charset="0"/>
                <a:cs typeface="Times New Roman" pitchFamily="18" charset="0"/>
              </a:rPr>
              <a:t>онинойхиие үмдэжэ үзэ</a:t>
            </a:r>
            <a:r>
              <a:rPr lang="en-US" sz="3200" smtClean="0">
                <a:latin typeface="Times New Roman" pitchFamily="18" charset="0"/>
                <a:cs typeface="Times New Roman" pitchFamily="18" charset="0"/>
              </a:rPr>
              <a:t>h</a:t>
            </a:r>
            <a:r>
              <a:rPr lang="ru-RU" sz="3200" smtClean="0">
                <a:latin typeface="Times New Roman" pitchFamily="18" charset="0"/>
                <a:cs typeface="Times New Roman" pitchFamily="18" charset="0"/>
              </a:rPr>
              <a:t>үүлби».</a:t>
            </a:r>
            <a:r>
              <a:rPr lang="en-US" sz="3200" smtClean="0">
                <a:latin typeface="Times New Roman" pitchFamily="18" charset="0"/>
                <a:cs typeface="Times New Roman" pitchFamily="18" charset="0"/>
              </a:rPr>
              <a:t> </a:t>
            </a:r>
            <a:r>
              <a:rPr lang="ru-RU" sz="3200" smtClean="0">
                <a:latin typeface="Times New Roman" pitchFamily="18" charset="0"/>
                <a:cs typeface="Times New Roman" pitchFamily="18" charset="0"/>
              </a:rPr>
              <a:t>Тиихэдэнь Хоридой, үнэхөөрөөшье энэмни зүб хэлэнэ гэжэ ойлгоод, хун хубса</a:t>
            </a:r>
            <a:r>
              <a:rPr lang="en-US" sz="3200" smtClean="0">
                <a:latin typeface="Times New Roman" pitchFamily="18" charset="0"/>
                <a:cs typeface="Times New Roman" pitchFamily="18" charset="0"/>
              </a:rPr>
              <a:t>h</a:t>
            </a:r>
            <a:r>
              <a:rPr lang="ru-RU" sz="3200" smtClean="0">
                <a:latin typeface="Times New Roman" pitchFamily="18" charset="0"/>
                <a:cs typeface="Times New Roman" pitchFamily="18" charset="0"/>
              </a:rPr>
              <a:t>ыень гаргажа үгэбэ.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
          <p:cNvPicPr>
            <a:picLocks noGrp="1" noChangeAspect="1" noChangeArrowheads="1"/>
          </p:cNvPicPr>
          <p:nvPr>
            <p:ph sz="half" idx="1"/>
          </p:nvPr>
        </p:nvPicPr>
        <p:blipFill>
          <a:blip r:embed="rId2"/>
          <a:srcRect/>
          <a:stretch>
            <a:fillRect/>
          </a:stretch>
        </p:blipFill>
        <p:spPr>
          <a:xfrm>
            <a:off x="285720" y="285728"/>
            <a:ext cx="3843232" cy="6286544"/>
          </a:xfrm>
          <a:effectLst>
            <a:softEdge rad="112500"/>
          </a:effectLst>
        </p:spPr>
      </p:pic>
      <p:sp>
        <p:nvSpPr>
          <p:cNvPr id="18434" name="Содержимое 3"/>
          <p:cNvSpPr>
            <a:spLocks noGrp="1"/>
          </p:cNvSpPr>
          <p:nvPr>
            <p:ph sz="half" idx="2"/>
          </p:nvPr>
        </p:nvSpPr>
        <p:spPr>
          <a:xfrm>
            <a:off x="4143375" y="357188"/>
            <a:ext cx="5000625" cy="5483225"/>
          </a:xfrm>
        </p:spPr>
        <p:txBody>
          <a:bodyPr/>
          <a:lstStyle/>
          <a:p>
            <a:pPr marL="0" indent="0" eaLnBrk="1" hangingPunct="1">
              <a:buFont typeface="Arial" charset="0"/>
              <a:buNone/>
            </a:pPr>
            <a:r>
              <a:rPr lang="ru-RU" sz="3200" smtClean="0">
                <a:latin typeface="Times New Roman" pitchFamily="18" charset="0"/>
                <a:cs typeface="Times New Roman" pitchFamily="18" charset="0"/>
              </a:rPr>
              <a:t>Һамганиинь хун хубса</a:t>
            </a:r>
            <a:r>
              <a:rPr lang="en-US" sz="3200" smtClean="0">
                <a:latin typeface="Times New Roman" pitchFamily="18" charset="0"/>
                <a:cs typeface="Times New Roman" pitchFamily="18" charset="0"/>
              </a:rPr>
              <a:t>h</a:t>
            </a:r>
            <a:r>
              <a:rPr lang="ru-RU" sz="3200" smtClean="0">
                <a:latin typeface="Times New Roman" pitchFamily="18" charset="0"/>
                <a:cs typeface="Times New Roman" pitchFamily="18" charset="0"/>
              </a:rPr>
              <a:t>аяа үмдэжэ, </a:t>
            </a:r>
            <a:r>
              <a:rPr lang="en-US" sz="3200" smtClean="0">
                <a:latin typeface="Times New Roman" pitchFamily="18" charset="0"/>
                <a:cs typeface="Times New Roman" pitchFamily="18" charset="0"/>
              </a:rPr>
              <a:t>h</a:t>
            </a:r>
            <a:r>
              <a:rPr lang="ru-RU" sz="3200" smtClean="0">
                <a:latin typeface="Times New Roman" pitchFamily="18" charset="0"/>
                <a:cs typeface="Times New Roman" pitchFamily="18" charset="0"/>
              </a:rPr>
              <a:t>айхан шарай орожо:</a:t>
            </a:r>
          </a:p>
          <a:p>
            <a:pPr marL="0" indent="0" eaLnBrk="1" hangingPunct="1">
              <a:buFont typeface="Arial" charset="0"/>
              <a:buNone/>
            </a:pPr>
            <a:r>
              <a:rPr lang="ru-RU" sz="3200" smtClean="0">
                <a:latin typeface="Times New Roman" pitchFamily="18" charset="0"/>
                <a:cs typeface="Times New Roman" pitchFamily="18" charset="0"/>
              </a:rPr>
              <a:t>- Зай, нэгэ багахан </a:t>
            </a:r>
            <a:r>
              <a:rPr lang="en-US" sz="3200" smtClean="0">
                <a:latin typeface="Times New Roman" pitchFamily="18" charset="0"/>
                <a:cs typeface="Times New Roman" pitchFamily="18" charset="0"/>
              </a:rPr>
              <a:t>h</a:t>
            </a:r>
            <a:r>
              <a:rPr lang="ru-RU" sz="3200" smtClean="0">
                <a:latin typeface="Times New Roman" pitchFamily="18" charset="0"/>
                <a:cs typeface="Times New Roman" pitchFamily="18" charset="0"/>
              </a:rPr>
              <a:t>эбеэд үзэхэ юм байна, - гэжэ даляараа </a:t>
            </a:r>
            <a:r>
              <a:rPr lang="en-US" sz="3200" smtClean="0">
                <a:latin typeface="Times New Roman" pitchFamily="18" charset="0"/>
                <a:cs typeface="Times New Roman" pitchFamily="18" charset="0"/>
              </a:rPr>
              <a:t>h</a:t>
            </a:r>
            <a:r>
              <a:rPr lang="ru-RU" sz="3200" smtClean="0">
                <a:latin typeface="Times New Roman" pitchFamily="18" charset="0"/>
                <a:cs typeface="Times New Roman" pitchFamily="18" charset="0"/>
              </a:rPr>
              <a:t>эбеэд, тооно өөдөө дэгдэшэхэдэнь, үбгэниинь тогоогоо гаргажа бай</a:t>
            </a:r>
            <a:r>
              <a:rPr lang="en-US" sz="3200" smtClean="0">
                <a:latin typeface="Times New Roman" pitchFamily="18" charset="0"/>
                <a:cs typeface="Times New Roman" pitchFamily="18" charset="0"/>
              </a:rPr>
              <a:t>h</a:t>
            </a:r>
            <a:r>
              <a:rPr lang="ru-RU" sz="3200" smtClean="0">
                <a:latin typeface="Times New Roman" pitchFamily="18" charset="0"/>
                <a:cs typeface="Times New Roman" pitchFamily="18" charset="0"/>
              </a:rPr>
              <a:t>ан аад, тогоонойнгоо хөөтэй барюулаар хүлыень халта баряад гээгдээ </a:t>
            </a:r>
            <a:r>
              <a:rPr lang="en-US" sz="3200" smtClean="0">
                <a:latin typeface="Times New Roman" pitchFamily="18" charset="0"/>
                <a:cs typeface="Times New Roman" pitchFamily="18" charset="0"/>
              </a:rPr>
              <a:t>h</a:t>
            </a:r>
            <a:r>
              <a:rPr lang="ru-RU" sz="3200" smtClean="0">
                <a:latin typeface="Times New Roman" pitchFamily="18" charset="0"/>
                <a:cs typeface="Times New Roman" pitchFamily="18" charset="0"/>
              </a:rPr>
              <a:t>эн.</a:t>
            </a:r>
            <a:endParaRPr lang="ru-RU" sz="320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Содержимое 3"/>
          <p:cNvSpPr>
            <a:spLocks noGrp="1"/>
          </p:cNvSpPr>
          <p:nvPr>
            <p:ph sz="half" idx="2"/>
          </p:nvPr>
        </p:nvSpPr>
        <p:spPr>
          <a:xfrm>
            <a:off x="4357688" y="1357313"/>
            <a:ext cx="4059237" cy="4572000"/>
          </a:xfrm>
        </p:spPr>
        <p:txBody>
          <a:bodyPr/>
          <a:lstStyle/>
          <a:p>
            <a:pPr eaLnBrk="1" hangingPunct="1">
              <a:buFont typeface="Wingdings 2" pitchFamily="18" charset="2"/>
              <a:buNone/>
            </a:pPr>
            <a:r>
              <a:rPr lang="ru-RU" dirty="0" smtClean="0"/>
              <a:t>- </a:t>
            </a:r>
            <a:r>
              <a:rPr lang="en-US" b="1" dirty="0" smtClean="0">
                <a:latin typeface="Times New Roman" pitchFamily="18" charset="0"/>
                <a:cs typeface="Times New Roman" pitchFamily="18" charset="0"/>
              </a:rPr>
              <a:t>Y</a:t>
            </a:r>
            <a:r>
              <a:rPr lang="ru-RU" b="1" dirty="0" err="1" smtClean="0"/>
              <a:t>еын</a:t>
            </a:r>
            <a:r>
              <a:rPr lang="ru-RU" b="1" dirty="0" smtClean="0"/>
              <a:t> </a:t>
            </a:r>
            <a:r>
              <a:rPr lang="ru-RU" b="1" dirty="0" err="1" smtClean="0">
                <a:latin typeface="Times New Roman" pitchFamily="18" charset="0"/>
                <a:cs typeface="Times New Roman" pitchFamily="18" charset="0"/>
              </a:rPr>
              <a:t>үедэ</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үнэр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үриин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үридэ</a:t>
            </a:r>
            <a:r>
              <a:rPr lang="ru-RU" b="1" dirty="0" smtClean="0">
                <a:latin typeface="Times New Roman" pitchFamily="18" charset="0"/>
                <a:cs typeface="Times New Roman" pitchFamily="18" charset="0"/>
              </a:rPr>
              <a:t> баян, </a:t>
            </a:r>
            <a:r>
              <a:rPr lang="en-US" b="1" dirty="0" smtClean="0">
                <a:latin typeface="Times New Roman" pitchFamily="18" charset="0"/>
                <a:cs typeface="Times New Roman" pitchFamily="18" charset="0"/>
              </a:rPr>
              <a:t>h</a:t>
            </a:r>
            <a:r>
              <a:rPr lang="ru-RU" b="1" dirty="0" err="1" smtClean="0">
                <a:latin typeface="Times New Roman" pitchFamily="18" charset="0"/>
                <a:cs typeface="Times New Roman" pitchFamily="18" charset="0"/>
              </a:rPr>
              <a:t>аруул</a:t>
            </a:r>
            <a:r>
              <a:rPr lang="ru-RU"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 h</a:t>
            </a:r>
            <a:r>
              <a:rPr lang="ru-RU" b="1" dirty="0" err="1" smtClean="0">
                <a:latin typeface="Times New Roman" pitchFamily="18" charset="0"/>
                <a:cs typeface="Times New Roman" pitchFamily="18" charset="0"/>
              </a:rPr>
              <a:t>айхан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сагта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эсэгынгээ</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үреэлээр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эбтэй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найртай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ябагты</a:t>
            </a:r>
            <a:r>
              <a:rPr lang="ru-RU" b="1" dirty="0" smtClean="0">
                <a:latin typeface="Times New Roman" pitchFamily="18" charset="0"/>
                <a:cs typeface="Times New Roman" pitchFamily="18" charset="0"/>
              </a:rPr>
              <a:t>, - </a:t>
            </a:r>
            <a:r>
              <a:rPr lang="ru-RU" b="1" dirty="0" err="1" smtClean="0">
                <a:latin typeface="Times New Roman" pitchFamily="18" charset="0"/>
                <a:cs typeface="Times New Roman" pitchFamily="18" charset="0"/>
              </a:rPr>
              <a:t>гэжэ</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юрөөгөөд</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урсахан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гэрээ</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гурба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дахин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тойроод</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ниидэжэ</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ябашаба</a:t>
            </a:r>
            <a:r>
              <a:rPr lang="ru-RU" b="1" dirty="0" smtClean="0">
                <a:latin typeface="Times New Roman" pitchFamily="18" charset="0"/>
                <a:cs typeface="Times New Roman" pitchFamily="18" charset="0"/>
              </a:rPr>
              <a:t>.</a:t>
            </a:r>
            <a:endParaRPr lang="ru-RU" b="1" dirty="0" smtClean="0"/>
          </a:p>
        </p:txBody>
      </p:sp>
      <p:pic>
        <p:nvPicPr>
          <p:cNvPr id="19460" name="Рисунок 15" descr="Жена Хордея"/>
          <p:cNvPicPr>
            <a:picLocks noChangeAspect="1" noChangeArrowheads="1"/>
          </p:cNvPicPr>
          <p:nvPr/>
        </p:nvPicPr>
        <p:blipFill>
          <a:blip r:embed="rId2"/>
          <a:srcRect/>
          <a:stretch>
            <a:fillRect/>
          </a:stretch>
        </p:blipFill>
        <p:spPr bwMode="auto">
          <a:xfrm>
            <a:off x="539750" y="692150"/>
            <a:ext cx="3706813" cy="5556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5"/>
          <p:cNvSpPr>
            <a:spLocks noGrp="1"/>
          </p:cNvSpPr>
          <p:nvPr>
            <p:ph type="title"/>
          </p:nvPr>
        </p:nvSpPr>
        <p:spPr>
          <a:xfrm>
            <a:off x="2428860" y="1484784"/>
            <a:ext cx="3857652" cy="4587422"/>
          </a:xfrm>
        </p:spPr>
        <p:txBody>
          <a:bodyPr>
            <a:noAutofit/>
          </a:bodyPr>
          <a:lstStyle/>
          <a:p>
            <a:pPr eaLnBrk="1" fontAlgn="auto" hangingPunct="1">
              <a:spcAft>
                <a:spcPts val="0"/>
              </a:spcAft>
              <a:defRPr/>
            </a:pPr>
            <a:r>
              <a:rPr lang="ru-RU" sz="3200" b="1" dirty="0" err="1" smtClean="0">
                <a:solidFill>
                  <a:srgbClr val="0070C0"/>
                </a:solidFill>
                <a:latin typeface="Times New Roman"/>
                <a:cs typeface="Times New Roman"/>
              </a:rPr>
              <a:t>Һүн</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сагаан</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сэдьхэлээрээ</a:t>
            </a:r>
            <a:r>
              <a:rPr lang="ru-RU" sz="3200" b="1" dirty="0" smtClean="0">
                <a:solidFill>
                  <a:srgbClr val="0070C0"/>
                </a:solidFill>
                <a:latin typeface="Times New Roman"/>
                <a:cs typeface="Times New Roman"/>
              </a:rPr>
              <a:t>, </a:t>
            </a:r>
            <a:br>
              <a:rPr lang="ru-RU" sz="3200" b="1" dirty="0" smtClean="0">
                <a:solidFill>
                  <a:srgbClr val="0070C0"/>
                </a:solidFill>
                <a:latin typeface="Times New Roman"/>
                <a:cs typeface="Times New Roman"/>
              </a:rPr>
            </a:br>
            <a:r>
              <a:rPr lang="ru-RU" sz="3200" b="1" dirty="0" err="1" smtClean="0">
                <a:solidFill>
                  <a:srgbClr val="0070C0"/>
                </a:solidFill>
                <a:latin typeface="Times New Roman"/>
                <a:cs typeface="Times New Roman"/>
              </a:rPr>
              <a:t>хун</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сагаан</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далабшаараа</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эрьежэ</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ерээрэй</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энэ</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хүүгэдээ</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энхэржэ</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ябаарай</a:t>
            </a:r>
            <a:r>
              <a:rPr lang="ru-RU" sz="3200" b="1" dirty="0" smtClean="0">
                <a:solidFill>
                  <a:srgbClr val="0070C0"/>
                </a:solidFill>
                <a:latin typeface="Times New Roman"/>
                <a:cs typeface="Times New Roman"/>
              </a:rPr>
              <a:t>, - гэ</a:t>
            </a:r>
            <a:r>
              <a:rPr sz="3200" b="1" dirty="0" smtClean="0">
                <a:solidFill>
                  <a:srgbClr val="0070C0"/>
                </a:solidFill>
                <a:latin typeface="Times New Roman"/>
                <a:cs typeface="Times New Roman"/>
              </a:rPr>
              <a:t>h</a:t>
            </a:r>
            <a:r>
              <a:rPr lang="ru-RU" sz="3200" b="1" dirty="0" err="1" smtClean="0">
                <a:solidFill>
                  <a:srgbClr val="0070C0"/>
                </a:solidFill>
                <a:latin typeface="Times New Roman"/>
                <a:cs typeface="Times New Roman"/>
              </a:rPr>
              <a:t>ээр</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Хоридой</a:t>
            </a:r>
            <a:r>
              <a:rPr lang="ru-RU" sz="3200" b="1" dirty="0" smtClean="0">
                <a:solidFill>
                  <a:srgbClr val="0070C0"/>
                </a:solidFill>
                <a:latin typeface="Times New Roman"/>
                <a:cs typeface="Times New Roman"/>
              </a:rPr>
              <a:t> </a:t>
            </a:r>
            <a:r>
              <a:rPr lang="ru-RU" sz="3200" b="1" dirty="0" err="1" smtClean="0">
                <a:solidFill>
                  <a:srgbClr val="0070C0"/>
                </a:solidFill>
                <a:latin typeface="Times New Roman"/>
                <a:cs typeface="Times New Roman"/>
              </a:rPr>
              <a:t>үлэ</a:t>
            </a:r>
            <a:r>
              <a:rPr sz="3200" b="1" dirty="0" smtClean="0">
                <a:solidFill>
                  <a:srgbClr val="0070C0"/>
                </a:solidFill>
                <a:latin typeface="Times New Roman"/>
                <a:cs typeface="Times New Roman"/>
              </a:rPr>
              <a:t>h</a:t>
            </a:r>
            <a:r>
              <a:rPr lang="ru-RU" sz="3200" b="1" dirty="0" smtClean="0">
                <a:solidFill>
                  <a:srgbClr val="0070C0"/>
                </a:solidFill>
                <a:latin typeface="Times New Roman"/>
                <a:cs typeface="Times New Roman"/>
              </a:rPr>
              <a:t>эн </a:t>
            </a:r>
            <a:r>
              <a:rPr lang="ru-RU" sz="3200" b="1" dirty="0" err="1" smtClean="0">
                <a:solidFill>
                  <a:srgbClr val="0070C0"/>
                </a:solidFill>
                <a:latin typeface="Times New Roman"/>
                <a:cs typeface="Times New Roman"/>
              </a:rPr>
              <a:t>гэхэ</a:t>
            </a:r>
            <a:r>
              <a:rPr lang="ru-RU" sz="3200" b="1" dirty="0" smtClean="0">
                <a:solidFill>
                  <a:srgbClr val="0070C0"/>
                </a:solidFill>
                <a:latin typeface="Times New Roman"/>
                <a:cs typeface="Times New Roman"/>
              </a:rPr>
              <a:t>.</a:t>
            </a:r>
            <a:endParaRPr lang="ru-RU" sz="3200" b="1" dirty="0">
              <a:solidFill>
                <a:srgbClr val="0070C0"/>
              </a:solidFill>
            </a:endParaRPr>
          </a:p>
        </p:txBody>
      </p:sp>
      <p:pic>
        <p:nvPicPr>
          <p:cNvPr id="7" name="Picture 2"/>
          <p:cNvPicPr>
            <a:picLocks noGrp="1" noChangeAspect="1" noChangeArrowheads="1"/>
          </p:cNvPicPr>
          <p:nvPr>
            <p:ph sz="half" idx="4294967295"/>
          </p:nvPr>
        </p:nvPicPr>
        <p:blipFill>
          <a:blip r:embed="rId2"/>
          <a:stretch>
            <a:fillRect/>
          </a:stretch>
        </p:blipFill>
        <p:spPr>
          <a:xfrm>
            <a:off x="0" y="2201863"/>
            <a:ext cx="2441575" cy="3913187"/>
          </a:xfrm>
          <a:effectLst>
            <a:softEdge rad="112500"/>
          </a:effectLst>
        </p:spPr>
      </p:pic>
      <p:pic>
        <p:nvPicPr>
          <p:cNvPr id="8" name="Picture 2"/>
          <p:cNvPicPr>
            <a:picLocks noChangeAspect="1" noChangeArrowheads="1"/>
          </p:cNvPicPr>
          <p:nvPr/>
        </p:nvPicPr>
        <p:blipFill>
          <a:blip r:embed="rId3"/>
          <a:stretch>
            <a:fillRect/>
          </a:stretch>
        </p:blipFill>
        <p:spPr>
          <a:xfrm>
            <a:off x="6072198" y="0"/>
            <a:ext cx="2786082" cy="3948571"/>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3">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TotalTime>
  <Words>390</Words>
  <Application>Microsoft Office PowerPoint</Application>
  <PresentationFormat>Экран (4:3)</PresentationFormat>
  <Paragraphs>13</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Бумажная</vt:lpstr>
      <vt:lpstr>Хоридой Мэргэн</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Һүн сагаан сэдьхэлээрээ,  хун сагаан далабшаараа эрьежэ ерээрэй, энэ хүүгэдээ энхэржэ ябаарай, - гэhээр Хоридой үлэhэн гэхэ.</vt:lpstr>
      <vt:lpstr>Тиигээд түрэhэн эхэеэ үгылхэгүй гэжэ арбан нэгэн хүбүүдынь хун сагаан үнгэтэй хуhан модон сэргэ бодхоожо, хун шубуудай гэр дээгүүр ниидэхэдэ, сагаан эдеэнэйнгээ дээжэhээ үргэжэ,  мүнөөшье болотор хуhа модон сэргэтэй, хун шубуун гарбалтай хори буряадууд гэлсүүлжэ ябадаг.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Admin</cp:lastModifiedBy>
  <cp:revision>38</cp:revision>
  <dcterms:modified xsi:type="dcterms:W3CDTF">2013-05-31T15:30:08Z</dcterms:modified>
</cp:coreProperties>
</file>