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73" r:id="rId12"/>
    <p:sldId id="269" r:id="rId13"/>
    <p:sldId id="267" r:id="rId14"/>
    <p:sldId id="268" r:id="rId15"/>
    <p:sldId id="274" r:id="rId16"/>
    <p:sldId id="271" r:id="rId17"/>
    <p:sldId id="261" r:id="rId18"/>
    <p:sldId id="270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6EFD52E-8FCD-4586-875A-FE909EBFAFD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54B4580-8BE9-4F74-8ABB-2214400F7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57;&#1086;&#1083;&#1078;&#1077;&#1085;&#1080;&#1094;&#1099;&#1085;\&#1057;&#1086;&#1083;&#1078;&#1077;&#1085;&#1080;&#1094;&#1099;&#1085;\03.mp3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52;&#1086;&#1080;%20&#1088;&#1072;&#1079;&#1088;&#1072;&#1073;&#1086;&#1090;&#1082;&#1080;\&#1042;&#1083;&#1072;&#1076;&#1080;&#1084;&#1080;&#1088;&#1089;&#1082;&#1072;&#1103;%20&#1089;&#1090;&#1088;&#1072;&#1085;&#1080;&#1094;&#1072;%20&#1057;&#1086;&#1083;&#1078;&#1077;&#1085;&#1080;&#1094;&#1099;&#1085;&#1072;\bethoven_-_lunnaya_sonata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lzhenitsyn.ru/main.php" TargetMode="External"/><Relationship Id="rId4" Type="http://schemas.openxmlformats.org/officeDocument/2006/relationships/hyperlink" Target="https://ru.wikipedia.org/wi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72;&#1084;&#1072;\&#1057;&#1086;&#1083;&#1078;&#1077;&#1085;&#1080;&#1094;&#1099;&#1085;\&#1057;&#1086;&#1083;&#1078;&#1077;&#1085;&#1080;&#1094;&#1099;&#1085;\01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Владимирская страница Солженицына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олженицын\Solzhenicyn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68760"/>
            <a:ext cx="2603500" cy="3822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8" y="1628800"/>
            <a:ext cx="4807919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«Летом 1953 года</a:t>
            </a:r>
          </a:p>
          <a:p>
            <a:pPr algn="ctr"/>
            <a:r>
              <a:rPr lang="ru-RU" sz="2400" b="1" i="1" dirty="0" smtClean="0"/>
              <a:t> из пыльной горячей пустыни</a:t>
            </a:r>
          </a:p>
          <a:p>
            <a:pPr algn="ctr"/>
            <a:r>
              <a:rPr lang="ru-RU" sz="2400" b="1" i="1" dirty="0" smtClean="0"/>
              <a:t> я возвращался наугад – просто в Россию».</a:t>
            </a:r>
          </a:p>
          <a:p>
            <a:endParaRPr lang="ru-RU" sz="2400" b="1" i="1" dirty="0" smtClean="0"/>
          </a:p>
          <a:p>
            <a:pPr algn="r"/>
            <a:r>
              <a:rPr lang="ru-RU" sz="2400" b="1" i="1" dirty="0" smtClean="0"/>
              <a:t>А.И.Солженицын </a:t>
            </a:r>
          </a:p>
          <a:p>
            <a:pPr algn="r"/>
            <a:r>
              <a:rPr lang="ru-RU" sz="2400" b="1" i="1" dirty="0" smtClean="0"/>
              <a:t>«Матрёнин двор»</a:t>
            </a:r>
          </a:p>
          <a:p>
            <a:endParaRPr lang="ru-RU" sz="2400" b="1" i="1" dirty="0"/>
          </a:p>
        </p:txBody>
      </p:sp>
      <p:pic>
        <p:nvPicPr>
          <p:cNvPr id="5" name="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олженицын\у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904728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9992" y="2348880"/>
            <a:ext cx="4032448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«Был он педагогом не строгим, </a:t>
            </a:r>
          </a:p>
          <a:p>
            <a:r>
              <a:rPr lang="ru-RU" sz="2000" b="1" i="1" dirty="0" smtClean="0"/>
              <a:t>но требовательным…»</a:t>
            </a:r>
          </a:p>
          <a:p>
            <a:endParaRPr lang="ru-RU" sz="2000" b="1" i="1" dirty="0" smtClean="0"/>
          </a:p>
          <a:p>
            <a:pPr algn="r"/>
            <a:r>
              <a:rPr lang="ru-RU" b="1" i="1" dirty="0" smtClean="0"/>
              <a:t>(Из воспоминаний</a:t>
            </a:r>
          </a:p>
          <a:p>
            <a:pPr algn="r"/>
            <a:r>
              <a:rPr lang="ru-RU" b="1" i="1" dirty="0" smtClean="0"/>
              <a:t> учеников Солженицына)</a:t>
            </a:r>
            <a:endParaRPr lang="ru-RU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олженицын\Komov_R._Otkryvat_Matrenin_dvor_priehala_vdova_Aleksandra_Solzhenitsyn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143500" cy="3429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8466" y="4869160"/>
            <a:ext cx="439017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Комната, в которой жил писатель </a:t>
            </a:r>
            <a:endParaRPr lang="ru-RU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олженицын\893220120408201218_06c4fd6bfa993bfea46cbc4a6d1a4b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608513" cy="30243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6309320"/>
            <a:ext cx="403488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Фотоаппарат А.И.Солженицына</a:t>
            </a:r>
            <a:endParaRPr lang="ru-RU" b="1" i="1" dirty="0"/>
          </a:p>
        </p:txBody>
      </p:sp>
      <p:pic>
        <p:nvPicPr>
          <p:cNvPr id="1026" name="Picture 2" descr="C:\Users\Admin\Desktop\Солженицын\matren-4-24.02.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744416" cy="2664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Солженицын\матрё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744416" cy="42484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1700808"/>
            <a:ext cx="39604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«У тех всегда лица хороши,</a:t>
            </a:r>
          </a:p>
          <a:p>
            <a:pPr algn="ctr"/>
            <a:r>
              <a:rPr lang="ru-RU" sz="2000" b="1" i="1" dirty="0" smtClean="0"/>
              <a:t> кто в ладах с совестью своей…»</a:t>
            </a:r>
          </a:p>
          <a:p>
            <a:pPr algn="ctr"/>
            <a:endParaRPr lang="ru-RU" sz="2000" b="1" i="1" dirty="0" smtClean="0"/>
          </a:p>
          <a:p>
            <a:pPr algn="r"/>
            <a:r>
              <a:rPr lang="ru-RU" sz="2000" b="1" i="1" dirty="0" smtClean="0"/>
              <a:t>А.И.Солженицын</a:t>
            </a:r>
          </a:p>
          <a:p>
            <a:pPr algn="r"/>
            <a:r>
              <a:rPr lang="ru-RU" sz="2000" b="1" i="1" dirty="0" smtClean="0"/>
              <a:t> «Матрёнин двор»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517232"/>
            <a:ext cx="390927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Матрёна Тимофеевна Захарова</a:t>
            </a:r>
            <a:endParaRPr lang="ru-RU" b="1" i="1" dirty="0"/>
          </a:p>
        </p:txBody>
      </p:sp>
      <p:pic>
        <p:nvPicPr>
          <p:cNvPr id="5" name="bethoven_-_lunnaya_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Солженицын\Хороший человек была бабка анисья В. поп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408712" cy="4176464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19672" y="5589240"/>
            <a:ext cx="594515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В.Попков «Хороший человек была бабка </a:t>
            </a:r>
            <a:r>
              <a:rPr lang="ru-RU" b="1" i="1" dirty="0" err="1" smtClean="0"/>
              <a:t>Анисья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Солженицын\author_1265469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73338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1556792"/>
            <a:ext cx="4777462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… есть она тот самый праведник, </a:t>
            </a:r>
          </a:p>
          <a:p>
            <a:r>
              <a:rPr lang="ru-RU" sz="2400" b="1" i="1" dirty="0" smtClean="0"/>
              <a:t>без которого, по пословице, </a:t>
            </a:r>
          </a:p>
          <a:p>
            <a:r>
              <a:rPr lang="ru-RU" sz="2400" b="1" i="1" dirty="0" smtClean="0"/>
              <a:t>не стоит село.</a:t>
            </a:r>
          </a:p>
          <a:p>
            <a:r>
              <a:rPr lang="ru-RU" sz="2400" b="1" i="1" dirty="0" smtClean="0"/>
              <a:t> Ни город. Ни вся земля наша».</a:t>
            </a:r>
          </a:p>
          <a:p>
            <a:endParaRPr lang="ru-RU" sz="2400" b="1" i="1" dirty="0" smtClean="0"/>
          </a:p>
          <a:p>
            <a:pPr algn="r"/>
            <a:r>
              <a:rPr lang="ru-RU" sz="2400" b="1" i="1" dirty="0" smtClean="0"/>
              <a:t>А.И.Солженицын</a:t>
            </a:r>
          </a:p>
          <a:p>
            <a:pPr algn="r"/>
            <a:r>
              <a:rPr lang="ru-RU" sz="2400" b="1" i="1" dirty="0" smtClean="0"/>
              <a:t>«Матрёнин двор»</a:t>
            </a:r>
            <a:endParaRPr lang="ru-RU" sz="2400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5175" cy="143192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Триумфальное возвращение Солженицына в Россию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1994 г.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dmin\Desktop\Солженицын\возвращени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09634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Admin\Desktop\Солженицын\в росси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09634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Солженицын\музе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3024336" cy="34563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44" name="Picture 4" descr="C:\Users\Admin\Desktop\Солженицын\Komov_R._Otkryvat_Matrenin_dvor_priehala_vdova_Aleksandra_Solzhenitsyn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143500" cy="3429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2120" y="4221088"/>
            <a:ext cx="334893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Дом – музей А.И.Солженицына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5718489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Памятник писателю в п. Мезиновский</a:t>
            </a:r>
          </a:p>
          <a:p>
            <a:pPr algn="ctr"/>
            <a:r>
              <a:rPr lang="ru-RU" sz="1600" b="1" i="1" dirty="0" smtClean="0"/>
              <a:t>Гусь – Хрустального района Владимирской области</a:t>
            </a:r>
            <a:endParaRPr lang="ru-RU" sz="1400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Солженицын\Солженицын на могиле матрё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48375" cy="4317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81927" y="5229200"/>
            <a:ext cx="5772221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А.И.Солженицын на могиле М.Т.Захаровой </a:t>
            </a:r>
          </a:p>
          <a:p>
            <a:pPr algn="ctr"/>
            <a:r>
              <a:rPr lang="ru-RU" sz="2000" b="1" i="1" dirty="0" smtClean="0"/>
              <a:t>1994 г.</a:t>
            </a:r>
            <a:endParaRPr lang="ru-RU" sz="2000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олженицын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600400" cy="48965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08720"/>
            <a:ext cx="482754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Исаевич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Солженицын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i="1" dirty="0" smtClean="0"/>
              <a:t>(1918 – 2008)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писатель, 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публицист, поэт, 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общественный деятель</a:t>
            </a:r>
            <a:endParaRPr lang="ru-RU" sz="2800" b="1" i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Презентация подготовлена учителем русского языка и литературы </a:t>
            </a:r>
            <a:br>
              <a:rPr lang="ru-RU" sz="2400" dirty="0" smtClean="0"/>
            </a:br>
            <a:r>
              <a:rPr lang="ru-RU" sz="2400" dirty="0" smtClean="0"/>
              <a:t>МБОУ «</a:t>
            </a:r>
            <a:r>
              <a:rPr lang="ru-RU" sz="2400" dirty="0" err="1" smtClean="0"/>
              <a:t>Липенская</a:t>
            </a:r>
            <a:r>
              <a:rPr lang="ru-RU" sz="2400" dirty="0" smtClean="0"/>
              <a:t> основная общеобразовательная школа» </a:t>
            </a:r>
            <a:r>
              <a:rPr lang="ru-RU" sz="2400" dirty="0" err="1" smtClean="0"/>
              <a:t>Пеконкиной</a:t>
            </a:r>
            <a:r>
              <a:rPr lang="ru-RU" sz="2400" dirty="0" smtClean="0"/>
              <a:t> Н.Н.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http://images.yandex.ru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http://school-collection.edu.ru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https://ru.wikipedia.org/wiki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http://www.solzhenitsyn.ru/main.php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А.И.Солженицын во время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Великой Отечественной войны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(1945 – 1945)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Desktop\Солженицын\на фронт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616696" cy="3600400"/>
          </a:xfrm>
          <a:prstGeom prst="rect">
            <a:avLst/>
          </a:prstGeom>
          <a:noFill/>
        </p:spPr>
      </p:pic>
      <p:pic>
        <p:nvPicPr>
          <p:cNvPr id="1026" name="Picture 2" descr="C:\Users\Admin\Desktop\Солженицын\1942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252028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Тюрьма, лагерь, ссылка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in\Desktop\Солженицын\Арестан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1781175" cy="2562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075" name="Picture 3" descr="C:\Users\Admin\Desktop\Солженицын\заключён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1800225" cy="2543175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4941168"/>
            <a:ext cx="302108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Зек Солженицын</a:t>
            </a:r>
          </a:p>
          <a:p>
            <a:pPr algn="ctr"/>
            <a:r>
              <a:rPr lang="ru-RU" sz="1400" b="1" i="1" dirty="0" smtClean="0"/>
              <a:t> на строительстве дома </a:t>
            </a:r>
          </a:p>
          <a:p>
            <a:pPr algn="ctr"/>
            <a:r>
              <a:rPr lang="ru-RU" sz="1400" b="1" i="1" dirty="0" smtClean="0"/>
              <a:t>у Калужской заставы в Москве</a:t>
            </a:r>
          </a:p>
          <a:p>
            <a:pPr algn="ctr"/>
            <a:r>
              <a:rPr lang="ru-RU" sz="1400" b="1" i="1" dirty="0" smtClean="0"/>
              <a:t>Июнь 1946 г.</a:t>
            </a:r>
            <a:endParaRPr lang="ru-RU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348880"/>
            <a:ext cx="2530244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Солженицын сразу после </a:t>
            </a:r>
          </a:p>
          <a:p>
            <a:r>
              <a:rPr lang="ru-RU" sz="1400" b="1" i="1" dirty="0" smtClean="0"/>
              <a:t>освобождения из лагеря</a:t>
            </a:r>
          </a:p>
          <a:p>
            <a:pPr algn="ctr"/>
            <a:r>
              <a:rPr lang="ru-RU" sz="1400" b="1" i="1" dirty="0" smtClean="0"/>
              <a:t>1953 г.</a:t>
            </a:r>
            <a:endParaRPr lang="ru-RU" sz="1400" b="1" i="1" dirty="0"/>
          </a:p>
        </p:txBody>
      </p:sp>
    </p:spTree>
  </p:cSld>
  <p:clrMapOvr>
    <a:masterClrMapping/>
  </p:clrMapOvr>
  <p:transition spd="med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Изгнание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Admin\Desktop\Солженицын\ноб. прем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816424" cy="25202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6" name="Picture 2" descr="C:\Users\Admin\Desktop\Солженицын\jzl-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484090" cy="3096344"/>
          </a:xfrm>
          <a:prstGeom prst="rect">
            <a:avLst/>
          </a:prstGeom>
          <a:noFill/>
          <a:ln>
            <a:solidFill>
              <a:schemeClr val="tx2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4797152"/>
            <a:ext cx="403155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А.И.Солженицын на вручении </a:t>
            </a:r>
          </a:p>
          <a:p>
            <a:pPr algn="ctr"/>
            <a:r>
              <a:rPr lang="ru-RU" sz="1600" b="1" i="1" dirty="0" smtClean="0"/>
              <a:t>Нобелевской премии по литературе</a:t>
            </a:r>
          </a:p>
          <a:p>
            <a:pPr algn="ctr"/>
            <a:r>
              <a:rPr lang="ru-RU" sz="1600" b="1" i="1" dirty="0" smtClean="0"/>
              <a:t>Стокгольм, 1970 г.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355514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Гневные статьи о выдворении </a:t>
            </a:r>
          </a:p>
          <a:p>
            <a:pPr algn="ctr"/>
            <a:r>
              <a:rPr lang="ru-RU" sz="1600" b="1" i="1" dirty="0" smtClean="0"/>
              <a:t>Солженицына из России</a:t>
            </a:r>
            <a:endParaRPr lang="ru-RU" sz="1600" b="1" i="1" dirty="0"/>
          </a:p>
        </p:txBody>
      </p:sp>
    </p:spTree>
  </p:cSld>
  <p:clrMapOvr>
    <a:masterClrMapping/>
  </p:clrMapOvr>
  <p:transition spd="med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олженицын\Novyj_mir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1728192" cy="2088232"/>
          </a:xfrm>
          <a:prstGeom prst="rect">
            <a:avLst/>
          </a:prstGeom>
          <a:noFill/>
        </p:spPr>
      </p:pic>
      <p:pic>
        <p:nvPicPr>
          <p:cNvPr id="6147" name="Picture 3" descr="C:\Users\Admin\Desktop\Солженицын\избранно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1704975" cy="2316485"/>
          </a:xfrm>
          <a:prstGeom prst="rect">
            <a:avLst/>
          </a:prstGeom>
          <a:noFill/>
        </p:spPr>
      </p:pic>
      <p:pic>
        <p:nvPicPr>
          <p:cNvPr id="6148" name="Picture 4" descr="C:\Users\Admin\Desktop\Солженицын\в круге перво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524000" cy="2371725"/>
          </a:xfrm>
          <a:prstGeom prst="rect">
            <a:avLst/>
          </a:prstGeom>
          <a:noFill/>
        </p:spPr>
      </p:pic>
      <p:pic>
        <p:nvPicPr>
          <p:cNvPr id="6149" name="Picture 5" descr="C:\Users\Admin\Desktop\Солженицын\в круге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1524000" cy="2240657"/>
          </a:xfrm>
          <a:prstGeom prst="rect">
            <a:avLst/>
          </a:prstGeom>
          <a:noFill/>
        </p:spPr>
      </p:pic>
      <p:pic>
        <p:nvPicPr>
          <p:cNvPr id="6150" name="Picture 6" descr="C:\Users\Admin\Desktop\Солженицын\рак кор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077072"/>
            <a:ext cx="1695450" cy="2417068"/>
          </a:xfrm>
          <a:prstGeom prst="rect">
            <a:avLst/>
          </a:prstGeom>
          <a:noFill/>
        </p:spPr>
      </p:pic>
      <p:pic>
        <p:nvPicPr>
          <p:cNvPr id="6151" name="Picture 7" descr="C:\Users\Admin\Desktop\Солженицын\9785170666416--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1494036" cy="218390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Книги А.И.Солженицына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Desktop\Солженицын\од день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700808"/>
            <a:ext cx="1323975" cy="2057400"/>
          </a:xfrm>
          <a:prstGeom prst="rect">
            <a:avLst/>
          </a:prstGeom>
          <a:noFill/>
        </p:spPr>
      </p:pic>
      <p:pic>
        <p:nvPicPr>
          <p:cNvPr id="2051" name="Picture 3" descr="C:\Users\Admin\Desktop\Солженицын\один день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628800"/>
            <a:ext cx="1426468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Солженицын\tmpalin5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857500" cy="37814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2" name="Picture 4" descr="C:\Users\Admin\Desktop\Солженицын\DETAIL_PICTURE__29874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13176"/>
            <a:ext cx="2232248" cy="122413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055" name="Picture 7" descr="C:\Users\Admin\Desktop\Солженицын\Katerina_Karpenko._Matryonin_dvor,_gde_zhil_Solzhenitsyn,_vozrazhdayut_iz_pepl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2232248" cy="25922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Солженицын во Владимирском крае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437112"/>
            <a:ext cx="302102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Матрёна Васильевна Захарова</a:t>
            </a:r>
            <a:endParaRPr lang="ru-RU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309320"/>
            <a:ext cx="316835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Дом, в котором жил писатель </a:t>
            </a:r>
            <a:endParaRPr lang="ru-RU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5805264"/>
            <a:ext cx="268047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/>
              <a:t>А.И.Солженицын в д. </a:t>
            </a:r>
            <a:r>
              <a:rPr lang="ru-RU" sz="1200" b="1" i="1" dirty="0" err="1" smtClean="0"/>
              <a:t>Мильцево</a:t>
            </a:r>
            <a:r>
              <a:rPr lang="ru-RU" sz="1200" b="1" i="1" dirty="0" smtClean="0"/>
              <a:t> </a:t>
            </a:r>
          </a:p>
          <a:p>
            <a:pPr algn="ctr"/>
            <a:r>
              <a:rPr lang="ru-RU" sz="1200" b="1" i="1" dirty="0" smtClean="0"/>
              <a:t>Гусь-Хрустального района </a:t>
            </a:r>
          </a:p>
          <a:p>
            <a:pPr algn="ctr"/>
            <a:r>
              <a:rPr lang="ru-RU" sz="1200" b="1" i="1" dirty="0" smtClean="0"/>
              <a:t>Владимирской области</a:t>
            </a:r>
            <a:endParaRPr lang="ru-RU" sz="1200" b="1" i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олженицын\матр дво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100064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5157192"/>
            <a:ext cx="45720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1963 г. — в журнале «Новый мир» напечатан рассказ  А.И.Солженицына «Матрёнин двор»</a:t>
            </a:r>
            <a:endParaRPr lang="ru-RU" b="1" i="1" dirty="0"/>
          </a:p>
        </p:txBody>
      </p:sp>
      <p:pic>
        <p:nvPicPr>
          <p:cNvPr id="3074" name="Picture 2" descr="C:\Users\Admin\Desktop\Солженицын\ноябрь 1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2016224" cy="2808312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Начало творческого пути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725144"/>
            <a:ext cx="861646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1962 г.</a:t>
            </a:r>
            <a:endParaRPr lang="ru-RU" sz="1600" b="1" i="1" dirty="0"/>
          </a:p>
        </p:txBody>
      </p:sp>
      <p:pic>
        <p:nvPicPr>
          <p:cNvPr id="9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5172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Солженицын\учител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849662" cy="3960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1012" y="2348880"/>
            <a:ext cx="477945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А.И.Солженицын – учитель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 err="1" smtClean="0"/>
              <a:t>Мезиновской</a:t>
            </a:r>
            <a:r>
              <a:rPr lang="ru-RU" sz="2400" b="1" i="1" dirty="0" smtClean="0"/>
              <a:t> средней школы</a:t>
            </a:r>
          </a:p>
          <a:p>
            <a:pPr algn="ctr"/>
            <a:r>
              <a:rPr lang="ru-RU" sz="2400" b="1" i="1" dirty="0" smtClean="0"/>
              <a:t> Гусь-Хрустального района </a:t>
            </a:r>
          </a:p>
          <a:p>
            <a:pPr algn="ctr"/>
            <a:r>
              <a:rPr lang="ru-RU" sz="2400" b="1" i="1" dirty="0" smtClean="0"/>
              <a:t>Владимирской области</a:t>
            </a:r>
          </a:p>
          <a:p>
            <a:pPr algn="ctr"/>
            <a:r>
              <a:rPr lang="ru-RU" sz="2400" b="1" i="1" dirty="0" smtClean="0"/>
              <a:t> 1956 – 1957 г.г.</a:t>
            </a:r>
            <a:endParaRPr lang="ru-RU" sz="24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Солженицын во Владимирском крае</a:t>
            </a:r>
            <a:endParaRPr lang="ru-RU" sz="36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414</TotalTime>
  <Words>302</Words>
  <Application>Microsoft Office PowerPoint</Application>
  <PresentationFormat>Экран (4:3)</PresentationFormat>
  <Paragraphs>79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Тема9</vt:lpstr>
      <vt:lpstr>Владимирская страница Солженицына</vt:lpstr>
      <vt:lpstr>Слайд 2</vt:lpstr>
      <vt:lpstr>А.И.Солженицын во время  Великой Отечественной войны (1945 – 1945)</vt:lpstr>
      <vt:lpstr>Тюрьма, лагерь, ссылка</vt:lpstr>
      <vt:lpstr>Изгнание </vt:lpstr>
      <vt:lpstr>Книги А.И.Солженицына</vt:lpstr>
      <vt:lpstr>Солженицын во Владимирском крае</vt:lpstr>
      <vt:lpstr>Начало творческого пути</vt:lpstr>
      <vt:lpstr>Солженицын во Владимирском крае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Триумфальное возвращение Солженицына в Россию 1994 г.</vt:lpstr>
      <vt:lpstr>Слайд 18</vt:lpstr>
      <vt:lpstr>Слайд 19</vt:lpstr>
      <vt:lpstr>Слайд 20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Владимирская страница Солженицына</dc:title>
  <dc:creator>Admin</dc:creator>
  <cp:lastModifiedBy>Admin</cp:lastModifiedBy>
  <cp:revision>35</cp:revision>
  <dcterms:created xsi:type="dcterms:W3CDTF">2013-12-03T16:07:54Z</dcterms:created>
  <dcterms:modified xsi:type="dcterms:W3CDTF">2014-08-29T17:39:00Z</dcterms:modified>
</cp:coreProperties>
</file>