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ysClr val="windowText" lastClr="000000"/>
                </a:solidFill>
              </a:rPr>
              <a:t>«Оптимизация учебного процесса на уроках гуманитарного цикла»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Руководитель ШМО гуманитарного цикла Денисова С.В.</a:t>
            </a:r>
          </a:p>
          <a:p>
            <a:r>
              <a:rPr lang="ru-RU" dirty="0" smtClean="0"/>
              <a:t>2011г.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Таким образом, оптимизация учебного процесса - это постоянная непрерывная деятельность педагога. Однако она особенно важна на этапе разработки плана учебного занятия. Преподаватель планирует не абстрактное, а конкретное учебное занятие, предполагающее работу с конкретными </a:t>
            </a:r>
            <a:r>
              <a:rPr lang="ru-RU" dirty="0" smtClean="0"/>
              <a:t>учащимися. </a:t>
            </a:r>
            <a:r>
              <a:rPr lang="ru-RU" dirty="0" smtClean="0"/>
              <a:t>Проектируя учебный процесс, преподаватель должен предвидеть возможные трудности в овладении учебным материалом.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Перечислите педагогические технологии, </a:t>
            </a:r>
            <a:r>
              <a:rPr lang="ru-RU" dirty="0" smtClean="0"/>
              <a:t>п</a:t>
            </a:r>
            <a:r>
              <a:rPr lang="ru-RU" dirty="0" smtClean="0"/>
              <a:t>рименяемые вами, которые способствуют оптимизации учебного процесса.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Методический опрос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Изучение теоретических основ по теме.</a:t>
            </a:r>
          </a:p>
          <a:p>
            <a:r>
              <a:rPr lang="ru-RU" dirty="0" smtClean="0"/>
              <a:t>Обсуждение педагогической ситуации.</a:t>
            </a:r>
          </a:p>
          <a:p>
            <a:r>
              <a:rPr lang="ru-RU" dirty="0" smtClean="0"/>
              <a:t>Методический опрос.</a:t>
            </a:r>
          </a:p>
          <a:p>
            <a:r>
              <a:rPr lang="ru-RU" dirty="0" smtClean="0"/>
              <a:t>Домашнее задание.</a:t>
            </a:r>
          </a:p>
          <a:p>
            <a:r>
              <a:rPr lang="ru-RU" dirty="0" smtClean="0"/>
              <a:t>Психологический тест «Определение </a:t>
            </a:r>
            <a:r>
              <a:rPr lang="ru-RU" dirty="0" err="1" smtClean="0"/>
              <a:t>креативности</a:t>
            </a:r>
            <a:r>
              <a:rPr lang="ru-RU" dirty="0" smtClean="0"/>
              <a:t> учителя-предметника».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План заседания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Оптимизация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учебного процесса </a:t>
            </a:r>
            <a:r>
              <a:rPr lang="ru-RU" b="1" dirty="0" smtClean="0"/>
              <a:t>- это научно обоснованный выбор оптимального варианта его построения, форм, методов и средств обучения. 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Идея оптимизации учебного процесса была выдвинута Ю.К. </a:t>
            </a:r>
            <a:r>
              <a:rPr lang="ru-RU" dirty="0" err="1" smtClean="0"/>
              <a:t>Бабанским</a:t>
            </a:r>
            <a:r>
              <a:rPr lang="ru-RU" dirty="0" smtClean="0"/>
              <a:t>, который под оптимизацией </a:t>
            </a:r>
            <a:r>
              <a:rPr lang="ru-RU" dirty="0" smtClean="0"/>
              <a:t>учебного; </a:t>
            </a:r>
            <a:r>
              <a:rPr lang="ru-RU" dirty="0" smtClean="0"/>
              <a:t>процесса понимал не какую-нибудь новую форму или новый метод обучения, а специальную процедуру действий педагога по обоснованию и осуществлению в конкретных условиях наиболее эффективных и качественных решений учебно-воспитательных задач при минимально необходимых затратах времени и усилий учащихся и преподавателей.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Выбор оптимального варианта процесса обучения предполагает следующие этапы деятельности преподавателя:</a:t>
            </a:r>
          </a:p>
          <a:p>
            <a:pPr>
              <a:buNone/>
            </a:pPr>
            <a:r>
              <a:rPr lang="ru-RU" dirty="0" smtClean="0"/>
              <a:t>§   определение задач обучения, воспитания и развития (цели учебного занятия);</a:t>
            </a:r>
          </a:p>
          <a:p>
            <a:pPr>
              <a:buNone/>
            </a:pPr>
            <a:r>
              <a:rPr lang="ru-RU" dirty="0" smtClean="0"/>
              <a:t>§   отбор и конкретизацию содержания обучения с учетом поставленной цели;</a:t>
            </a:r>
          </a:p>
          <a:p>
            <a:pPr>
              <a:buNone/>
            </a:pPr>
            <a:r>
              <a:rPr lang="ru-RU" dirty="0" smtClean="0"/>
              <a:t>§   выбор наиболее </a:t>
            </a:r>
            <a:r>
              <a:rPr lang="ru-RU" dirty="0" smtClean="0"/>
              <a:t>целесообразных технологий, </a:t>
            </a:r>
            <a:r>
              <a:rPr lang="ru-RU" dirty="0" smtClean="0"/>
              <a:t>форм, методов и средств </a:t>
            </a:r>
            <a:r>
              <a:rPr lang="ru-RU" dirty="0" smtClean="0"/>
              <a:t>обучения;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§</a:t>
            </a:r>
            <a:r>
              <a:rPr lang="ru-RU" dirty="0" smtClean="0"/>
              <a:t>  </a:t>
            </a:r>
            <a:r>
              <a:rPr lang="ru-RU" dirty="0" smtClean="0"/>
              <a:t>корректировка спроектированного учебного процесса </a:t>
            </a:r>
            <a:r>
              <a:rPr lang="ru-RU" dirty="0" smtClean="0"/>
              <a:t>с учетом особенностей состава </a:t>
            </a:r>
            <a:r>
              <a:rPr lang="ru-RU" dirty="0" smtClean="0"/>
              <a:t>учеников</a:t>
            </a:r>
            <a:r>
              <a:rPr lang="ru-RU" dirty="0" smtClean="0"/>
              <a:t>, учебно-материальной базы и т.п.;</a:t>
            </a:r>
          </a:p>
          <a:p>
            <a:pPr>
              <a:buNone/>
            </a:pPr>
            <a:r>
              <a:rPr lang="ru-RU" dirty="0" smtClean="0"/>
              <a:t>§   оформление плана учебного занятия.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Этапы проектирования учебного занятия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Оптимизация учебного процесса осуществляется прежде всего на этапе его проектирования - при планировании учебного занятия, однако проходит и через всю педагогическую деятельность преподавателя. Та или иная конкретная ситуация заставляет преподавателя отклониться от намеченного плана, выбирать оптимальные </a:t>
            </a:r>
            <a:r>
              <a:rPr lang="ru-RU" dirty="0" smtClean="0"/>
              <a:t>решения, </a:t>
            </a:r>
            <a:r>
              <a:rPr lang="ru-RU" dirty="0" smtClean="0"/>
              <a:t>исходя из поставленной цели и имеющихся педагогических возможностей 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Учащиеся явились на урок с неподготовленным домашним заданием. </a:t>
            </a:r>
            <a:r>
              <a:rPr lang="ru-RU" dirty="0" smtClean="0"/>
              <a:t>Что должен сделать </a:t>
            </a:r>
            <a:r>
              <a:rPr lang="ru-RU" dirty="0" smtClean="0"/>
              <a:t>преподаватель? </a:t>
            </a:r>
          </a:p>
          <a:p>
            <a:r>
              <a:rPr lang="ru-RU" dirty="0" smtClean="0"/>
              <a:t>Выберите предложенные варианты или предложите свой.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Педагогическая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ситуация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Что должен сделать преподаватель: поставить всем </a:t>
            </a:r>
            <a:r>
              <a:rPr lang="ru-RU" dirty="0" smtClean="0"/>
              <a:t> </a:t>
            </a:r>
            <a:r>
              <a:rPr lang="ru-RU" dirty="0" smtClean="0"/>
              <a:t>неудовлетворительные оценки или одному-двум «для острастки» остальных; отказаться от проверки знаний и умений и перейти к </a:t>
            </a:r>
            <a:r>
              <a:rPr lang="ru-RU" dirty="0" smtClean="0"/>
              <a:t>изучению </a:t>
            </a:r>
            <a:r>
              <a:rPr lang="ru-RU" dirty="0" smtClean="0"/>
              <a:t>нового материала; предложить </a:t>
            </a:r>
            <a:r>
              <a:rPr lang="ru-RU" dirty="0" smtClean="0"/>
              <a:t> </a:t>
            </a:r>
            <a:r>
              <a:rPr lang="ru-RU" dirty="0" smtClean="0"/>
              <a:t>на уроке подготовить домашнее задание и все-таки провести опрос, а на дом дать задание самостоятельно изучить новый материал; оставить </a:t>
            </a:r>
            <a:r>
              <a:rPr lang="ru-RU" dirty="0" smtClean="0"/>
              <a:t>учащихся </a:t>
            </a:r>
            <a:r>
              <a:rPr lang="ru-RU" dirty="0" smtClean="0"/>
              <a:t>после занятий для выполнения задания; отказаться вообще проводить занятие и доложить об инциденте директору или его заместителю?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Варианты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решения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данном конкретном случае необходимо установить, насколько важно домашнее задание для изучения последующего материала; каковы взаимоотношения преподавателя </a:t>
            </a:r>
            <a:r>
              <a:rPr lang="ru-RU" dirty="0" smtClean="0"/>
              <a:t>и учеников; </a:t>
            </a:r>
            <a:r>
              <a:rPr lang="ru-RU" dirty="0" smtClean="0"/>
              <a:t>каковы особенности состава </a:t>
            </a:r>
            <a:r>
              <a:rPr lang="ru-RU" dirty="0" smtClean="0"/>
              <a:t>класса, </a:t>
            </a:r>
            <a:r>
              <a:rPr lang="ru-RU" dirty="0" smtClean="0"/>
              <a:t>на каком этапе произошел инцидент (на младшем или старшем </a:t>
            </a:r>
            <a:r>
              <a:rPr lang="ru-RU" dirty="0" smtClean="0"/>
              <a:t>уровне, </a:t>
            </a:r>
            <a:r>
              <a:rPr lang="ru-RU" dirty="0" smtClean="0"/>
              <a:t>в начале или конце учебного года и изучения темы); каковы причины неподготовленности </a:t>
            </a:r>
            <a:r>
              <a:rPr lang="ru-RU" dirty="0" smtClean="0"/>
              <a:t>; </a:t>
            </a:r>
            <a:r>
              <a:rPr lang="ru-RU" dirty="0" smtClean="0"/>
              <a:t>насколько сложным и большим по объему было задание. Условия, которые должны быть учтены, можно продолжить. Выбор оптимального варианта решения должен быть сделан быстро.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Решение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</TotalTime>
  <Words>415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«Оптимизация учебного процесса на уроках гуманитарного цикла»</vt:lpstr>
      <vt:lpstr>План заседания</vt:lpstr>
      <vt:lpstr>Слайд 3</vt:lpstr>
      <vt:lpstr>Слайд 4</vt:lpstr>
      <vt:lpstr>Этапы проектирования учебного занятия</vt:lpstr>
      <vt:lpstr>Слайд 6</vt:lpstr>
      <vt:lpstr>Педагогическая ситуация</vt:lpstr>
      <vt:lpstr>Варианты решения</vt:lpstr>
      <vt:lpstr>Решение</vt:lpstr>
      <vt:lpstr>Слайд 10</vt:lpstr>
      <vt:lpstr>Методический опрос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«Оптимизация учебного процесса на уроках гуманитарного цикла»</dc:title>
  <dc:creator>M.Vegas</dc:creator>
  <cp:lastModifiedBy>M.Vegas</cp:lastModifiedBy>
  <cp:revision>8</cp:revision>
  <dcterms:created xsi:type="dcterms:W3CDTF">2011-10-29T12:01:50Z</dcterms:created>
  <dcterms:modified xsi:type="dcterms:W3CDTF">2011-10-29T13:17:46Z</dcterms:modified>
</cp:coreProperties>
</file>