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119D60D-F94D-44EC-843C-087957057C7E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96337E2-0A84-4462-BE50-D9F7ADBBDC9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9D60D-F94D-44EC-843C-087957057C7E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6337E2-0A84-4462-BE50-D9F7ADBBDC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119D60D-F94D-44EC-843C-087957057C7E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96337E2-0A84-4462-BE50-D9F7ADBBDC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9D60D-F94D-44EC-843C-087957057C7E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6337E2-0A84-4462-BE50-D9F7ADBBDC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119D60D-F94D-44EC-843C-087957057C7E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96337E2-0A84-4462-BE50-D9F7ADBBDC9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9D60D-F94D-44EC-843C-087957057C7E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6337E2-0A84-4462-BE50-D9F7ADBBDC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9D60D-F94D-44EC-843C-087957057C7E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6337E2-0A84-4462-BE50-D9F7ADBBDC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9D60D-F94D-44EC-843C-087957057C7E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6337E2-0A84-4462-BE50-D9F7ADBBDC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119D60D-F94D-44EC-843C-087957057C7E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6337E2-0A84-4462-BE50-D9F7ADBBDC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9D60D-F94D-44EC-843C-087957057C7E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6337E2-0A84-4462-BE50-D9F7ADBBDC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9D60D-F94D-44EC-843C-087957057C7E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6337E2-0A84-4462-BE50-D9F7ADBBDC9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119D60D-F94D-44EC-843C-087957057C7E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96337E2-0A84-4462-BE50-D9F7ADBBDC9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Итоговый урок по комедии Н.В. Гоголя «Ревизор»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7239000" cy="4884124"/>
          </a:xfrm>
        </p:spPr>
        <p:txBody>
          <a:bodyPr>
            <a:normAutofit/>
          </a:bodyPr>
          <a:lstStyle/>
          <a:p>
            <a:r>
              <a:rPr lang="ru-RU" dirty="0" smtClean="0"/>
              <a:t>2. “Оба низенькие, коротенькие, любопытные, говорят скороговоркой”</a:t>
            </a:r>
          </a:p>
          <a:p>
            <a:r>
              <a:rPr lang="ru-RU" dirty="0" smtClean="0"/>
              <a:t> (Петр Иванович </a:t>
            </a:r>
            <a:r>
              <a:rPr lang="ru-RU" dirty="0" err="1" smtClean="0"/>
              <a:t>Бобчинский</a:t>
            </a:r>
            <a:r>
              <a:rPr lang="ru-RU" dirty="0" smtClean="0"/>
              <a:t> и Петр Иванович </a:t>
            </a:r>
            <a:r>
              <a:rPr lang="ru-RU" dirty="0" err="1" smtClean="0"/>
              <a:t>Добчинский</a:t>
            </a:r>
            <a:r>
              <a:rPr lang="ru-RU" dirty="0" smtClean="0"/>
              <a:t>)</a:t>
            </a:r>
          </a:p>
          <a:p>
            <a:endParaRPr lang="ru-RU" dirty="0" smtClean="0"/>
          </a:p>
          <a:p>
            <a:r>
              <a:rPr lang="ru-RU" dirty="0" smtClean="0"/>
              <a:t>3. “Человек “пожилых лет”, смотрит вниз, в разговоре с барином принимает грубое выражение” </a:t>
            </a:r>
          </a:p>
          <a:p>
            <a:r>
              <a:rPr lang="ru-RU" dirty="0" smtClean="0"/>
              <a:t>(Осип, слуга Хлестакова)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214290"/>
            <a:ext cx="2286016" cy="3687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4714884"/>
            <a:ext cx="2547946" cy="1910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643050"/>
            <a:ext cx="7239000" cy="4846320"/>
          </a:xfrm>
        </p:spPr>
        <p:txBody>
          <a:bodyPr/>
          <a:lstStyle/>
          <a:p>
            <a:r>
              <a:rPr lang="ru-RU" dirty="0" smtClean="0"/>
              <a:t>4. “Человек, прочитавший 5 или 6 книг, потому несколько вольнодумен, говорит басом с хрипом, как старинные часы, которые прежде шипят, а потом уже бьют” </a:t>
            </a:r>
          </a:p>
          <a:p>
            <a:r>
              <a:rPr lang="ru-RU" dirty="0" smtClean="0"/>
              <a:t>(</a:t>
            </a:r>
            <a:r>
              <a:rPr lang="ru-RU" dirty="0" err="1" smtClean="0"/>
              <a:t>Аммос</a:t>
            </a:r>
            <a:r>
              <a:rPr lang="ru-RU" dirty="0" smtClean="0"/>
              <a:t> Федорович Ляпкин-Тяпкин)</a:t>
            </a:r>
          </a:p>
          <a:p>
            <a:endParaRPr lang="ru-RU" dirty="0" smtClean="0"/>
          </a:p>
          <a:p>
            <a:r>
              <a:rPr lang="ru-RU" dirty="0" smtClean="0"/>
              <a:t>5. “Очень толстый, но при всем том проныра и плут, услужлив и суетлив” </a:t>
            </a:r>
          </a:p>
          <a:p>
            <a:r>
              <a:rPr lang="ru-RU" dirty="0" smtClean="0"/>
              <a:t>(</a:t>
            </a:r>
            <a:r>
              <a:rPr lang="ru-RU" dirty="0" err="1" smtClean="0"/>
              <a:t>Артемий</a:t>
            </a:r>
            <a:r>
              <a:rPr lang="ru-RU" dirty="0" smtClean="0"/>
              <a:t> Филиппович Земляника)</a:t>
            </a:r>
          </a:p>
          <a:p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62750" y="0"/>
            <a:ext cx="2381250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0"/>
            <a:ext cx="2500330" cy="4202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6. «Очень любопытна и при случае выказывает тщеславие» </a:t>
            </a:r>
          </a:p>
          <a:p>
            <a:r>
              <a:rPr lang="ru-RU" dirty="0" smtClean="0"/>
              <a:t>(Анна Андреевна)</a:t>
            </a:r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857232"/>
            <a:ext cx="3343275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 тур  «Кому принадлежат эти высказывания?»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1.“Я люблю поесть. Ведь на то живёшь, чтобы срывать цветы удовольствия”. </a:t>
            </a:r>
            <a:endParaRPr lang="ru-RU" dirty="0" smtClean="0"/>
          </a:p>
          <a:p>
            <a:r>
              <a:rPr lang="ru-RU" dirty="0" smtClean="0"/>
              <a:t>(</a:t>
            </a:r>
            <a:r>
              <a:rPr lang="ru-RU" dirty="0" smtClean="0"/>
              <a:t>Хлестакову)</a:t>
            </a:r>
          </a:p>
          <a:p>
            <a:endParaRPr lang="ru-RU" dirty="0" smtClean="0"/>
          </a:p>
          <a:p>
            <a:r>
              <a:rPr lang="ru-RU" dirty="0" smtClean="0"/>
              <a:t>2.“Нет, нет, позвольте уж мне самому. Бывали трудные случаи в жизни, сходили, ещё даже и спасибо получал; авось Бог вынесет и теперь”. </a:t>
            </a:r>
            <a:endParaRPr lang="ru-RU" dirty="0" smtClean="0"/>
          </a:p>
          <a:p>
            <a:r>
              <a:rPr lang="ru-RU" dirty="0" smtClean="0"/>
              <a:t>(</a:t>
            </a:r>
            <a:r>
              <a:rPr lang="ru-RU" dirty="0" smtClean="0"/>
              <a:t>Городничему)</a:t>
            </a:r>
          </a:p>
          <a:p>
            <a:endParaRPr lang="ru-RU" dirty="0" smtClean="0"/>
          </a:p>
          <a:p>
            <a:r>
              <a:rPr lang="ru-RU" dirty="0" smtClean="0"/>
              <a:t>3.“ Знаю, знаю. Этому не учите, это я делаю не то чтобы из предосторожности, а больше из любопытства: Смерть люблю узнать, что есть нового на свете”. </a:t>
            </a:r>
            <a:endParaRPr lang="ru-RU" dirty="0" smtClean="0"/>
          </a:p>
          <a:p>
            <a:r>
              <a:rPr lang="ru-RU" dirty="0" smtClean="0"/>
              <a:t>(</a:t>
            </a:r>
            <a:r>
              <a:rPr lang="ru-RU" dirty="0" smtClean="0"/>
              <a:t>Почтмейстеру)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7239000" cy="602713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4.“А как загляну в докладную записку – а! только рукой махну. Сам Соломон не разрешит, что в ней правда и что неправда”. </a:t>
            </a:r>
            <a:endParaRPr lang="ru-RU" dirty="0" smtClean="0"/>
          </a:p>
          <a:p>
            <a:r>
              <a:rPr lang="ru-RU" dirty="0" smtClean="0"/>
              <a:t>(</a:t>
            </a:r>
            <a:r>
              <a:rPr lang="ru-RU" dirty="0" smtClean="0"/>
              <a:t>Ляпкину-Тяпкину)</a:t>
            </a:r>
          </a:p>
          <a:p>
            <a:endParaRPr lang="ru-RU" dirty="0" smtClean="0"/>
          </a:p>
          <a:p>
            <a:r>
              <a:rPr lang="ru-RU" dirty="0" smtClean="0"/>
              <a:t>5.“Не приведи бог служить по учебной части, всего боишься. Всякий мешается, всякому хочется показать, что он тоже умный человек”. </a:t>
            </a:r>
            <a:endParaRPr lang="ru-RU" dirty="0" smtClean="0"/>
          </a:p>
          <a:p>
            <a:r>
              <a:rPr lang="ru-RU" dirty="0" smtClean="0"/>
              <a:t>(</a:t>
            </a:r>
            <a:r>
              <a:rPr lang="ru-RU" dirty="0" smtClean="0"/>
              <a:t>Луке Лукичу </a:t>
            </a:r>
            <a:r>
              <a:rPr lang="ru-RU" dirty="0" err="1" smtClean="0"/>
              <a:t>Хлопову</a:t>
            </a:r>
            <a:r>
              <a:rPr lang="ru-RU" dirty="0" smtClean="0"/>
              <a:t>)</a:t>
            </a:r>
          </a:p>
          <a:p>
            <a:endParaRPr lang="ru-RU" dirty="0" smtClean="0"/>
          </a:p>
          <a:p>
            <a:r>
              <a:rPr lang="ru-RU" dirty="0" smtClean="0"/>
              <a:t>6.“Ничего, ничего, я так: петушком, петушком побегу за дрожками. Мне бы только немножко в щёлочку - та, в дверь этак посмотреть, как у него эти поступки</a:t>
            </a:r>
            <a:r>
              <a:rPr lang="ru-RU" dirty="0" smtClean="0"/>
              <a:t>...”</a:t>
            </a:r>
          </a:p>
          <a:p>
            <a:r>
              <a:rPr lang="ru-RU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Бобчинскому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/>
          <a:lstStyle/>
          <a:p>
            <a:r>
              <a:rPr lang="ru-RU" dirty="0" smtClean="0"/>
              <a:t>Тест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Bookman Old Style" pitchFamily="18" charset="0"/>
              </a:rPr>
              <a:t>1. Жанр этого произведения:</a:t>
            </a:r>
          </a:p>
          <a:p>
            <a:endParaRPr lang="ru-RU" sz="2000" dirty="0" smtClean="0">
              <a:latin typeface="Bookman Old Style" pitchFamily="18" charset="0"/>
            </a:endParaRPr>
          </a:p>
          <a:p>
            <a:r>
              <a:rPr lang="ru-RU" sz="2000" dirty="0" smtClean="0">
                <a:latin typeface="Bookman Old Style" pitchFamily="18" charset="0"/>
              </a:rPr>
              <a:t>а) трагедия</a:t>
            </a:r>
          </a:p>
          <a:p>
            <a:r>
              <a:rPr lang="ru-RU" sz="2000" dirty="0" smtClean="0">
                <a:latin typeface="Bookman Old Style" pitchFamily="18" charset="0"/>
              </a:rPr>
              <a:t>б) комедия</a:t>
            </a:r>
          </a:p>
          <a:p>
            <a:r>
              <a:rPr lang="ru-RU" sz="2000" dirty="0" smtClean="0">
                <a:latin typeface="Bookman Old Style" pitchFamily="18" charset="0"/>
              </a:rPr>
              <a:t>в) драма</a:t>
            </a:r>
          </a:p>
          <a:p>
            <a:endParaRPr lang="ru-RU" sz="2000" dirty="0" smtClean="0">
              <a:latin typeface="Bookman Old Style" pitchFamily="18" charset="0"/>
            </a:endParaRPr>
          </a:p>
          <a:p>
            <a:r>
              <a:rPr lang="ru-RU" sz="2000" dirty="0" smtClean="0">
                <a:latin typeface="Bookman Old Style" pitchFamily="18" charset="0"/>
              </a:rPr>
              <a:t>2. Главный герой, наказывающий пороки и утверждающий положительные идеалы:</a:t>
            </a:r>
          </a:p>
          <a:p>
            <a:endParaRPr lang="ru-RU" sz="2000" dirty="0" smtClean="0">
              <a:latin typeface="Bookman Old Style" pitchFamily="18" charset="0"/>
            </a:endParaRPr>
          </a:p>
          <a:p>
            <a:r>
              <a:rPr lang="ru-RU" sz="2000" dirty="0" smtClean="0">
                <a:latin typeface="Bookman Old Style" pitchFamily="18" charset="0"/>
              </a:rPr>
              <a:t>а) ревизор</a:t>
            </a:r>
          </a:p>
          <a:p>
            <a:r>
              <a:rPr lang="ru-RU" sz="2000" dirty="0" smtClean="0">
                <a:latin typeface="Bookman Old Style" pitchFamily="18" charset="0"/>
              </a:rPr>
              <a:t>б) городничий</a:t>
            </a:r>
          </a:p>
          <a:p>
            <a:r>
              <a:rPr lang="ru-RU" sz="2000" dirty="0" smtClean="0">
                <a:latin typeface="Bookman Old Style" pitchFamily="18" charset="0"/>
              </a:rPr>
              <a:t>в) смех</a:t>
            </a:r>
            <a:endParaRPr lang="ru-RU" sz="20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7239000" cy="602713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3. Глупость</a:t>
            </a:r>
            <a:r>
              <a:rPr lang="ru-RU" dirty="0" smtClean="0"/>
              <a:t>, пустота, </a:t>
            </a:r>
            <a:r>
              <a:rPr lang="ru-RU" dirty="0" smtClean="0"/>
              <a:t>фанфаронство </a:t>
            </a:r>
            <a:r>
              <a:rPr lang="ru-RU" dirty="0" smtClean="0"/>
              <a:t>свойственны:</a:t>
            </a:r>
          </a:p>
          <a:p>
            <a:endParaRPr lang="ru-RU" dirty="0" smtClean="0"/>
          </a:p>
          <a:p>
            <a:r>
              <a:rPr lang="ru-RU" dirty="0" smtClean="0"/>
              <a:t>а) </a:t>
            </a:r>
            <a:r>
              <a:rPr lang="ru-RU" dirty="0" smtClean="0"/>
              <a:t>Ляпкину-Тяпкину</a:t>
            </a:r>
            <a:endParaRPr lang="ru-RU" dirty="0" smtClean="0"/>
          </a:p>
          <a:p>
            <a:r>
              <a:rPr lang="ru-RU" dirty="0" smtClean="0"/>
              <a:t>б)  </a:t>
            </a:r>
            <a:r>
              <a:rPr lang="ru-RU" dirty="0" smtClean="0"/>
              <a:t>городничему</a:t>
            </a:r>
            <a:endParaRPr lang="ru-RU" dirty="0" smtClean="0"/>
          </a:p>
          <a:p>
            <a:r>
              <a:rPr lang="ru-RU" dirty="0" smtClean="0"/>
              <a:t>в) Хлестакову</a:t>
            </a:r>
          </a:p>
          <a:p>
            <a:endParaRPr lang="ru-RU" dirty="0" smtClean="0"/>
          </a:p>
          <a:p>
            <a:r>
              <a:rPr lang="ru-RU" dirty="0" smtClean="0"/>
              <a:t>4. </a:t>
            </a:r>
            <a:r>
              <a:rPr lang="ru-RU" dirty="0" smtClean="0"/>
              <a:t>Хлестаковщина – это:</a:t>
            </a:r>
          </a:p>
          <a:p>
            <a:endParaRPr lang="ru-RU" dirty="0" smtClean="0"/>
          </a:p>
          <a:p>
            <a:r>
              <a:rPr lang="ru-RU" dirty="0" smtClean="0"/>
              <a:t>а) Стремление выдавать себя за персону более важную и значимую, чем это есть на  </a:t>
            </a:r>
          </a:p>
          <a:p>
            <a:pPr>
              <a:buNone/>
            </a:pPr>
            <a:r>
              <a:rPr lang="ru-RU" dirty="0" smtClean="0"/>
              <a:t>    самом деле</a:t>
            </a:r>
            <a:endParaRPr lang="ru-RU" dirty="0" smtClean="0"/>
          </a:p>
          <a:p>
            <a:r>
              <a:rPr lang="ru-RU" dirty="0" smtClean="0"/>
              <a:t>б) стремление модно </a:t>
            </a:r>
            <a:r>
              <a:rPr lang="ru-RU" dirty="0" smtClean="0"/>
              <a:t>одеваться</a:t>
            </a:r>
            <a:endParaRPr lang="ru-RU" dirty="0" smtClean="0"/>
          </a:p>
          <a:p>
            <a:r>
              <a:rPr lang="ru-RU" dirty="0" smtClean="0"/>
              <a:t>в) погоня за чинами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7239000" cy="6098570"/>
          </a:xfrm>
        </p:spPr>
        <p:txBody>
          <a:bodyPr>
            <a:normAutofit/>
          </a:bodyPr>
          <a:lstStyle/>
          <a:p>
            <a:r>
              <a:rPr lang="ru-RU" dirty="0" smtClean="0"/>
              <a:t>5. Кому принадлежала идея «Ревизора»:</a:t>
            </a:r>
          </a:p>
          <a:p>
            <a:endParaRPr lang="ru-RU" dirty="0" smtClean="0"/>
          </a:p>
          <a:p>
            <a:r>
              <a:rPr lang="ru-RU" dirty="0" smtClean="0"/>
              <a:t>а) Н.В. </a:t>
            </a:r>
            <a:r>
              <a:rPr lang="ru-RU" dirty="0" smtClean="0"/>
              <a:t>Гоголю</a:t>
            </a:r>
            <a:endParaRPr lang="ru-RU" dirty="0" smtClean="0"/>
          </a:p>
          <a:p>
            <a:r>
              <a:rPr lang="ru-RU" dirty="0" smtClean="0"/>
              <a:t>б) В.А. </a:t>
            </a:r>
            <a:r>
              <a:rPr lang="ru-RU" dirty="0" smtClean="0"/>
              <a:t>Жуковскому</a:t>
            </a:r>
            <a:endParaRPr lang="ru-RU" dirty="0" smtClean="0"/>
          </a:p>
          <a:p>
            <a:r>
              <a:rPr lang="ru-RU" dirty="0" smtClean="0"/>
              <a:t>в) А.С. </a:t>
            </a:r>
            <a:r>
              <a:rPr lang="ru-RU" dirty="0" smtClean="0"/>
              <a:t>Пушкину</a:t>
            </a:r>
          </a:p>
          <a:p>
            <a:endParaRPr lang="ru-RU" dirty="0" smtClean="0"/>
          </a:p>
          <a:p>
            <a:r>
              <a:rPr lang="ru-RU" dirty="0" smtClean="0"/>
              <a:t>6.  Какую </a:t>
            </a:r>
            <a:r>
              <a:rPr lang="ru-RU" dirty="0" smtClean="0"/>
              <a:t>должность занимал Земляника?</a:t>
            </a:r>
          </a:p>
          <a:p>
            <a:endParaRPr lang="ru-RU" dirty="0" smtClean="0"/>
          </a:p>
          <a:p>
            <a:r>
              <a:rPr lang="ru-RU" dirty="0" smtClean="0"/>
              <a:t>а) смотритель </a:t>
            </a:r>
            <a:r>
              <a:rPr lang="ru-RU" dirty="0" smtClean="0"/>
              <a:t>училищ</a:t>
            </a:r>
            <a:endParaRPr lang="ru-RU" dirty="0" smtClean="0"/>
          </a:p>
          <a:p>
            <a:r>
              <a:rPr lang="ru-RU" dirty="0" smtClean="0"/>
              <a:t>б) </a:t>
            </a:r>
            <a:r>
              <a:rPr lang="ru-RU" dirty="0" smtClean="0"/>
              <a:t>судья</a:t>
            </a:r>
            <a:endParaRPr lang="ru-RU" dirty="0" smtClean="0"/>
          </a:p>
          <a:p>
            <a:r>
              <a:rPr lang="ru-RU" dirty="0" smtClean="0"/>
              <a:t>в) уездный лекарь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7239000" cy="617000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7. Когда чиновники узнали, что их обманул Хлестаков:</a:t>
            </a:r>
          </a:p>
          <a:p>
            <a:endParaRPr lang="ru-RU" dirty="0" smtClean="0"/>
          </a:p>
          <a:p>
            <a:r>
              <a:rPr lang="ru-RU" dirty="0" smtClean="0"/>
              <a:t>а) из письма Хлестакова приятелю</a:t>
            </a:r>
          </a:p>
          <a:p>
            <a:r>
              <a:rPr lang="ru-RU" dirty="0" smtClean="0"/>
              <a:t>б) рассказал Осип о своем Хозяине</a:t>
            </a:r>
          </a:p>
          <a:p>
            <a:r>
              <a:rPr lang="ru-RU" dirty="0" smtClean="0"/>
              <a:t>в) приехал настоящий ревизор</a:t>
            </a:r>
          </a:p>
          <a:p>
            <a:endParaRPr lang="ru-RU" dirty="0" smtClean="0"/>
          </a:p>
          <a:p>
            <a:r>
              <a:rPr lang="ru-RU" dirty="0" smtClean="0"/>
              <a:t>8. В качестве эпиграфа в пьесе «Ревизор» использована пословица:</a:t>
            </a:r>
          </a:p>
          <a:p>
            <a:endParaRPr lang="ru-RU" dirty="0" smtClean="0"/>
          </a:p>
          <a:p>
            <a:r>
              <a:rPr lang="ru-RU" dirty="0" smtClean="0"/>
              <a:t>а) По платью видят, кто таков идет</a:t>
            </a:r>
          </a:p>
          <a:p>
            <a:r>
              <a:rPr lang="ru-RU" dirty="0" smtClean="0"/>
              <a:t>б) Говорит направо, а глядит налево</a:t>
            </a:r>
          </a:p>
          <a:p>
            <a:r>
              <a:rPr lang="ru-RU" dirty="0" smtClean="0"/>
              <a:t>в) На зеркало </a:t>
            </a:r>
            <a:r>
              <a:rPr lang="ru-RU" dirty="0" err="1" smtClean="0"/>
              <a:t>неча</a:t>
            </a:r>
            <a:r>
              <a:rPr lang="ru-RU" dirty="0" smtClean="0"/>
              <a:t> пенять, коли рожа крива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7239000" cy="609857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9. Кто первый сообщил о приезде ревизора:</a:t>
            </a:r>
          </a:p>
          <a:p>
            <a:endParaRPr lang="ru-RU" dirty="0" smtClean="0"/>
          </a:p>
          <a:p>
            <a:r>
              <a:rPr lang="ru-RU" dirty="0" smtClean="0"/>
              <a:t>  </a:t>
            </a:r>
            <a:r>
              <a:rPr lang="ru-RU" dirty="0" smtClean="0"/>
              <a:t> </a:t>
            </a:r>
            <a:r>
              <a:rPr lang="ru-RU" dirty="0" smtClean="0"/>
              <a:t>а) </a:t>
            </a:r>
            <a:r>
              <a:rPr lang="ru-RU" dirty="0" err="1" smtClean="0"/>
              <a:t>Бобчинский</a:t>
            </a:r>
            <a:r>
              <a:rPr lang="ru-RU" dirty="0" smtClean="0"/>
              <a:t> и </a:t>
            </a:r>
            <a:r>
              <a:rPr lang="ru-RU" dirty="0" err="1" smtClean="0"/>
              <a:t>Добчинский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б) </a:t>
            </a:r>
            <a:r>
              <a:rPr lang="ru-RU" dirty="0" smtClean="0"/>
              <a:t>городничий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smtClean="0"/>
              <a:t>в) Земляника</a:t>
            </a:r>
          </a:p>
          <a:p>
            <a:endParaRPr lang="ru-RU" dirty="0" smtClean="0"/>
          </a:p>
          <a:p>
            <a:r>
              <a:rPr lang="ru-RU" dirty="0" smtClean="0"/>
              <a:t>10</a:t>
            </a:r>
            <a:r>
              <a:rPr lang="ru-RU" dirty="0" smtClean="0"/>
              <a:t>. Хлестаков способен:</a:t>
            </a:r>
          </a:p>
          <a:p>
            <a:endParaRPr lang="ru-RU" dirty="0" smtClean="0"/>
          </a:p>
          <a:p>
            <a:r>
              <a:rPr lang="ru-RU" dirty="0" smtClean="0"/>
              <a:t>а) быть </a:t>
            </a:r>
            <a:r>
              <a:rPr lang="ru-RU" dirty="0" smtClean="0"/>
              <a:t>логичным</a:t>
            </a:r>
            <a:endParaRPr lang="ru-RU" dirty="0" smtClean="0"/>
          </a:p>
          <a:p>
            <a:r>
              <a:rPr lang="ru-RU" dirty="0" smtClean="0"/>
              <a:t>  </a:t>
            </a:r>
            <a:r>
              <a:rPr lang="ru-RU" dirty="0" smtClean="0"/>
              <a:t>б</a:t>
            </a:r>
            <a:r>
              <a:rPr lang="ru-RU" dirty="0" smtClean="0"/>
              <a:t>) удивлять окружающих искрящимся </a:t>
            </a:r>
            <a:r>
              <a:rPr lang="ru-RU" dirty="0" smtClean="0"/>
              <a:t>юмором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smtClean="0"/>
              <a:t>в) произносить нелепости и врать без остановки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б  </a:t>
            </a:r>
          </a:p>
          <a:p>
            <a:r>
              <a:rPr lang="ru-RU" dirty="0" smtClean="0"/>
              <a:t>2  в</a:t>
            </a:r>
          </a:p>
          <a:p>
            <a:r>
              <a:rPr lang="ru-RU" dirty="0" smtClean="0"/>
              <a:t>3   в</a:t>
            </a:r>
          </a:p>
          <a:p>
            <a:r>
              <a:rPr lang="ru-RU" dirty="0" smtClean="0"/>
              <a:t>4    а</a:t>
            </a:r>
          </a:p>
          <a:p>
            <a:r>
              <a:rPr lang="ru-RU" dirty="0" smtClean="0"/>
              <a:t>5   в</a:t>
            </a:r>
          </a:p>
          <a:p>
            <a:r>
              <a:rPr lang="ru-RU" dirty="0" smtClean="0"/>
              <a:t>6   -</a:t>
            </a:r>
          </a:p>
          <a:p>
            <a:r>
              <a:rPr lang="ru-RU" dirty="0" smtClean="0"/>
              <a:t>7   а</a:t>
            </a:r>
          </a:p>
          <a:p>
            <a:r>
              <a:rPr lang="ru-RU" dirty="0" smtClean="0"/>
              <a:t>8    в</a:t>
            </a:r>
          </a:p>
          <a:p>
            <a:r>
              <a:rPr lang="ru-RU" dirty="0" smtClean="0"/>
              <a:t>9   б</a:t>
            </a:r>
          </a:p>
          <a:p>
            <a:r>
              <a:rPr lang="ru-RU" dirty="0" smtClean="0"/>
              <a:t>10   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</a:t>
            </a:r>
            <a:r>
              <a:rPr lang="ru-RU" dirty="0" smtClean="0"/>
              <a:t>тур «Разминка».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1 .  Куда ехал Хлестаков из Петербурга? </a:t>
            </a:r>
            <a:endParaRPr lang="ru-RU" dirty="0" smtClean="0"/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/В Саратовскую губернию, в свою деревню/.</a:t>
            </a:r>
          </a:p>
          <a:p>
            <a:r>
              <a:rPr lang="ru-RU" dirty="0" smtClean="0"/>
              <a:t>2</a:t>
            </a:r>
            <a:r>
              <a:rPr lang="ru-RU" dirty="0" smtClean="0"/>
              <a:t>. Кто из чиновников брал взятки борзыми щенками? </a:t>
            </a:r>
            <a:endParaRPr lang="ru-RU" dirty="0" smtClean="0"/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Судья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 smtClean="0"/>
              <a:t>3. Как звали дочь Городничего </a:t>
            </a:r>
            <a:endParaRPr lang="ru-RU" dirty="0" smtClean="0"/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/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Марья Антоновна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 smtClean="0"/>
              <a:t>4. На какое строение были выделены деньги городу, но стройка так и не началась, а в отчёте написано, что оно сгорело. </a:t>
            </a:r>
            <a:endParaRPr lang="ru-RU" dirty="0" smtClean="0"/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/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Церковь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 smtClean="0"/>
              <a:t>5. На кого похожи больные в богоугодных заведениях? </a:t>
            </a:r>
            <a:endParaRPr lang="ru-RU" dirty="0" smtClean="0"/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/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На кузнецов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 smtClean="0"/>
              <a:t>6.Кто из чиновников был не только взяточником, но ещё и доносчиком</a:t>
            </a:r>
            <a:r>
              <a:rPr lang="ru-RU" dirty="0" smtClean="0"/>
              <a:t>?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/Земляника/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тур  “УЗНАЙ ПОРТРЕТ”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“Молодой человек лет 23, тоненький, худенький, без царя в голове” </a:t>
            </a:r>
            <a:endParaRPr lang="ru-RU" dirty="0" smtClean="0"/>
          </a:p>
          <a:p>
            <a:r>
              <a:rPr lang="ru-RU" dirty="0" smtClean="0"/>
              <a:t>(</a:t>
            </a:r>
            <a:r>
              <a:rPr lang="ru-RU" dirty="0" smtClean="0"/>
              <a:t>Иван Александрович Хлестаков)</a:t>
            </a:r>
          </a:p>
          <a:p>
            <a:endParaRPr lang="ru-RU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643050"/>
            <a:ext cx="3357554" cy="4709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88</TotalTime>
  <Words>737</Words>
  <Application>Microsoft Office PowerPoint</Application>
  <PresentationFormat>Экран (4:3)</PresentationFormat>
  <Paragraphs>115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Итоговый урок по комедии Н.В. Гоголя «Ревизор»</vt:lpstr>
      <vt:lpstr>Тест </vt:lpstr>
      <vt:lpstr>Слайд 3</vt:lpstr>
      <vt:lpstr>Слайд 4</vt:lpstr>
      <vt:lpstr>Слайд 5</vt:lpstr>
      <vt:lpstr>Слайд 6</vt:lpstr>
      <vt:lpstr>ответы</vt:lpstr>
      <vt:lpstr>I тур «Разминка».</vt:lpstr>
      <vt:lpstr>2 тур  “УЗНАЙ ПОРТРЕТ” </vt:lpstr>
      <vt:lpstr>Слайд 10</vt:lpstr>
      <vt:lpstr>Слайд 11</vt:lpstr>
      <vt:lpstr>Слайд 12</vt:lpstr>
      <vt:lpstr>3 тур  «Кому принадлежат эти высказывания?» </vt:lpstr>
      <vt:lpstr>Слайд 14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Итоговый урок по комедии Н.В. Гоголя «Ревизор»</dc:title>
  <dc:creator>Ирина</dc:creator>
  <cp:lastModifiedBy>Ирина</cp:lastModifiedBy>
  <cp:revision>9</cp:revision>
  <dcterms:created xsi:type="dcterms:W3CDTF">2013-01-24T16:53:42Z</dcterms:created>
  <dcterms:modified xsi:type="dcterms:W3CDTF">2013-01-24T18:22:28Z</dcterms:modified>
</cp:coreProperties>
</file>