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5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CD32D6-1C5A-4A46-B9A6-F37EA151E59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8E0061-0B9D-4DBF-A47E-6AB894817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4%20&#1085;&#1086;&#1103;&#1073;&#1088;&#1103;%202013&#1075;\&#1075;&#1091;&#1089;&#1083;&#1080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100" name="Text Box 51"/>
          <p:cNvSpPr txBox="1">
            <a:spLocks noChangeArrowheads="1"/>
          </p:cNvSpPr>
          <p:nvPr/>
        </p:nvSpPr>
        <p:spPr bwMode="auto">
          <a:xfrm>
            <a:off x="4183063" y="265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  <a:endParaRPr lang="ru-RU" sz="2000" b="1">
              <a:solidFill>
                <a:srgbClr val="990000"/>
              </a:solidFill>
            </a:endParaRPr>
          </a:p>
        </p:txBody>
      </p:sp>
      <p:pic>
        <p:nvPicPr>
          <p:cNvPr id="14393" name="Picture 57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романе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Кусле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(«Гусли») отражена жизнь и судьба городка-коммуны, созданного в 1921 году в селе Мари-Билямор.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3571900" cy="461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ус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14488"/>
            <a:ext cx="334104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42" y="1857364"/>
            <a:ext cx="3357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Исторические события послереволюционных лет воспроизведены в романе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Чарла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чар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428604"/>
            <a:ext cx="3886938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2214554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Василий Юксерн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около 30 книг прозы и публицистики.</a:t>
            </a:r>
          </a:p>
          <a:p>
            <a:pPr indent="3651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1940-1950 гг. пользовался псевдонимами Волжский, В.Степанов, С.Васильев.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ю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3464743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813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0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6172200" cy="132285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Жизнь и творчество Василия Юксерна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071834" cy="475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7620" y="571480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Юксерн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(Столяров Василий Степанович) родился 13 января 1918 года в д.Большое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Чигашево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Кугусола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)ныне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Медведевского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Республики Марий Эл.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Окончив начальную школу, учился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Йошкар-Олинской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ступени.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1933 год – учеба на педагогическом рабфаке.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1935 – 1940 годы – студент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МГПИ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призван в ряды Красной Армии.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1945 году принимал участие в освобождении Южного Сахалина от японских милитаристов.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7786742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демобилизации работал директором Марийского книжного издательства.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1954 году – главный редактор журнала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Ончыко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1964 года работал на марийском телевидении.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1967 году был назначен главным редактором журнала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Пачемыш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1973 по 1983 год возглавлял правление Союза писателей Марийской АССР.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1950 года – член союза писателей СССР.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3714808" cy="5286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857232"/>
            <a:ext cx="4352932" cy="321471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Народный писатель МАССР (1978 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Государственной премии МАССР (1979 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орденами «Знак Почета» (1971 г.), «Дружбы народов» (1978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ю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286418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1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Литературную деятельность В. Юксерн начал в конце 1930-х годов.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послевоенные годы В.Столяров выступал как критик и литературовед.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Перевёл  на марийский язык роман Н.Островского «Рожденные бурей».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1960 г. выпустил книгу литературно-критических статей «Литература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илышын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вуршерже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4143372" y="928670"/>
            <a:ext cx="4572032" cy="3429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значительное художественное произведение В.Юксерна – военно-приключенческая повесть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Атаманыч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которая стала любимой книгой детей и взрослых. Она переведена на русский, украинский, узбекский и немецкий языки.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d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2858663" cy="43577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928670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Немало произведений В.Юксерна созданы на документальной основе. </a:t>
            </a:r>
          </a:p>
          <a:p>
            <a:pPr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Повесть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Вудшо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йога, серже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кодеш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(«Воды текут, берега остаются»)  посвящена детским и юношеским годам ученого-агронома, первого академика из народа мари Василия Петровича Мосолова.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d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286148" cy="4979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347</Words>
  <Application>Microsoft Office PowerPoint</Application>
  <PresentationFormat>Экран 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</vt:lpstr>
      <vt:lpstr>Слайд 2</vt:lpstr>
      <vt:lpstr>Жизнь и творчество Василия Юксерна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 12</cp:lastModifiedBy>
  <cp:revision>25</cp:revision>
  <dcterms:created xsi:type="dcterms:W3CDTF">2013-11-11T17:10:23Z</dcterms:created>
  <dcterms:modified xsi:type="dcterms:W3CDTF">2013-11-14T05:19:59Z</dcterms:modified>
</cp:coreProperties>
</file>