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0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92" r:id="rId13"/>
    <p:sldId id="283" r:id="rId14"/>
    <p:sldId id="284" r:id="rId15"/>
    <p:sldId id="285" r:id="rId16"/>
    <p:sldId id="287" r:id="rId17"/>
    <p:sldId id="291" r:id="rId18"/>
    <p:sldId id="28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CCD"/>
    <a:srgbClr val="F5C989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2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C1E3DC-4F6E-47D9-8F8D-DB2C09FB761D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377D8C-BF57-480A-9E6B-FAF337796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521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69A1-6D9E-4ADD-89F0-7AA8DD149C4D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7459-5947-4016-B6D8-FBCE82813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F022-E8C7-4B17-8EAE-8125D41C1BCF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19F7-47B4-4B37-8837-C42DE7F6C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3862-FA49-4B5C-AF69-B4A2240A09A2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FF50-0645-4D7B-8FF5-574130E60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48C1-A6CE-45D2-BC9C-AF89BAF927F9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5E6A-1BDB-4B42-BF98-8A52CC66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CD59-896F-47C7-AC7D-2765CA201715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D41A-606D-4937-B2BB-500A18B6E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09E4-A657-4498-87D9-8E150576780C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2BBA-25F6-4171-AC8D-4FA9D440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41FC-E3E7-4C89-BD05-8EB9150B040D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48AE-B504-4581-9208-2F596E1ED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560A-E17B-465A-9BA3-5649A196C504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25AA-62B3-4976-AD6D-7510C73B3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493D-8D29-4457-916B-FD78F53F70BC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CC8C-A45C-4242-ACD9-3729896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0A36-2B97-4289-94BA-D42F0D3D0FF5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7FAE-11BE-43D7-9C47-49D0A3527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35BFC-FF52-4072-92DF-F94C30603429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00BB-861C-40F3-BAE9-7AB3932EA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ECCD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E06119-EC4A-41FA-B087-B61FE044A717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9C85E-8763-46EB-9D2A-6BD1A3229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6;&#1073;&#1078;.&#1088;&#1092;/obj/deti-geroi/deti-geroi-1-mirovoy-voyny/" TargetMode="External"/><Relationship Id="rId2" Type="http://schemas.openxmlformats.org/officeDocument/2006/relationships/hyperlink" Target="http://stjag.ru/index.php?option=com_k2&amp;view=item&amp;id=3124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1166813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857375" y="714375"/>
            <a:ext cx="692943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928794" y="1281019"/>
            <a:ext cx="65722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Упражнения в рациональной расстановке мебели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 smtClean="0">
              <a:solidFill>
                <a:srgbClr val="12345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488" y="3433238"/>
            <a:ext cx="592932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класс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Учитель: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Миронюк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Зинаида Николаевна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ГБС(К)ОУ общеобразовательная школа-интернат станицы Медведовской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-230832"/>
            <a:ext cx="444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-230832"/>
            <a:ext cx="401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429124" y="1643050"/>
            <a:ext cx="471487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lang="ru-RU" dirty="0" smtClean="0"/>
              <a:t>Правильная организация освещения в кухне-гостиной поможет сделать домашнюю работу возле плиты комфортной, и она будет способствовать приятному пребыванию в комнате</a:t>
            </a: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  <a:r>
              <a:rPr lang="ru-RU" dirty="0" smtClean="0"/>
              <a:t>1. </a:t>
            </a:r>
            <a:r>
              <a:rPr lang="ru-RU" i="1" dirty="0" smtClean="0"/>
              <a:t>В зоне кухни</a:t>
            </a:r>
            <a:r>
              <a:rPr lang="ru-RU" dirty="0" smtClean="0"/>
              <a:t> лучше выделить больше света, а в местах над рабочей поверхностью, столом, мойкой, плитой и </a:t>
            </a:r>
            <a:r>
              <a:rPr lang="ru-RU" dirty="0" err="1" smtClean="0"/>
              <a:t>барной</a:t>
            </a:r>
            <a:r>
              <a:rPr lang="ru-RU" dirty="0" smtClean="0"/>
              <a:t> стойкой установить местную точечную подсветку.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12345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00232" y="571480"/>
            <a:ext cx="5072098" cy="8924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Организация освещения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studyas.com/images/stories/lessons/kuhnia-gostinaia/otkryta_planirovka_kvarti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1"/>
            <a:ext cx="4143403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5720" y="5000636"/>
            <a:ext cx="8501122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гостиной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яркий свет не столь важен. Здесь главную роль играют вкусы хозяина квартиры. Наиболее выигрышно в зоне гостиной будет смотреться точечное освещение в одноуровневом или многоуровневом потолке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6901" y="285728"/>
            <a:ext cx="3530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Спальная комната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643446"/>
            <a:ext cx="7929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 </a:t>
            </a:r>
            <a:endParaRPr lang="ru-RU" sz="16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СБО-планирование\9 класс\35-36ур,9    МОЯ ШКОЛАмо\21.1\интерьер — копия\getImag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286112" cy="3071834"/>
          </a:xfrm>
          <a:prstGeom prst="rect">
            <a:avLst/>
          </a:prstGeom>
          <a:noFill/>
        </p:spPr>
      </p:pic>
      <p:pic>
        <p:nvPicPr>
          <p:cNvPr id="2052" name="Picture 4" descr="Мебель для спальни - Изготовление мебели на заказ - Салон-магазин корпусной мебели EDNO, Армения Ерев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3786214" cy="30718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4643446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Хорошо, когда площадь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помещения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позволяют расположить всю необходимую мебель. Но что делать, если комната имеет неправильную форму? Где поставить кровать в спальне, как разместить остальную мебель?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ia.4living.ru/4l-articles/0/603x328/4/19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786610" cy="35528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429132"/>
            <a:ext cx="3643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 первом случае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кровать в спальне  поставим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 у окна.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Вместительный шкаф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комод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 –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поставим около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входа.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4357694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Второй вариант для тех, кто не любит просыпаться с первыми лучами солнца: кровать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задвиним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темный угол комнаты. 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туалетный столик, наоборот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расположим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так, чтобы по максимуму использовать естественное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освещение.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5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ЗАДАНИЕ: Расставьте мебель в спальной комнате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0496" y="785794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Планировка детской комнаты, в первую очередь, зависит от возраста </a:t>
            </a:r>
            <a:r>
              <a:rPr lang="ru-RU" sz="2000" dirty="0" smtClean="0"/>
              <a:t>детей </a:t>
            </a:r>
            <a:r>
              <a:rPr lang="ru-RU" sz="2000" dirty="0" smtClean="0"/>
              <a:t>и числа детей проживающих в комнате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- </a:t>
            </a:r>
            <a:r>
              <a:rPr lang="ru-RU" sz="2000" dirty="0" smtClean="0"/>
              <a:t>кровать (кроватка, </a:t>
            </a:r>
            <a:r>
              <a:rPr lang="ru-RU" sz="2000" dirty="0" err="1" smtClean="0"/>
              <a:t>пеленальный</a:t>
            </a:r>
            <a:r>
              <a:rPr lang="ru-RU" sz="2000" dirty="0" smtClean="0"/>
              <a:t> </a:t>
            </a:r>
            <a:r>
              <a:rPr lang="ru-RU" sz="2000" dirty="0" smtClean="0"/>
              <a:t>стол </a:t>
            </a:r>
            <a:r>
              <a:rPr lang="ru-RU" sz="2000" dirty="0" smtClean="0"/>
              <a:t>) </a:t>
            </a:r>
            <a:endParaRPr lang="ru-RU" sz="2000" dirty="0" smtClean="0"/>
          </a:p>
          <a:p>
            <a:r>
              <a:rPr lang="ru-RU" sz="2000" dirty="0" smtClean="0"/>
              <a:t>- бельевой и платяной шкаф;</a:t>
            </a:r>
          </a:p>
          <a:p>
            <a:r>
              <a:rPr lang="ru-RU" sz="2000" dirty="0" smtClean="0"/>
              <a:t>- стульчик соответствующий росту ребёнка;</a:t>
            </a:r>
          </a:p>
          <a:p>
            <a:r>
              <a:rPr lang="ru-RU" sz="2000" dirty="0" smtClean="0"/>
              <a:t>- стол для настольных игр и работы;</a:t>
            </a:r>
          </a:p>
          <a:p>
            <a:r>
              <a:rPr lang="ru-RU" sz="2000" dirty="0" smtClean="0"/>
              <a:t>- ящики и полки для хранения игрушек и книг;</a:t>
            </a:r>
          </a:p>
          <a:p>
            <a:r>
              <a:rPr lang="ru-RU" sz="2000" dirty="0" smtClean="0"/>
              <a:t>- спортивный инвентарь.</a:t>
            </a:r>
          </a:p>
          <a:p>
            <a:r>
              <a:rPr lang="ru-RU" sz="2000" dirty="0" smtClean="0"/>
              <a:t>  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7290" y="214290"/>
            <a:ext cx="6500858" cy="4844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68241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3E3E3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Планировка детской комнаты</a:t>
            </a:r>
            <a:endParaRPr lang="ru-RU" sz="2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229550" cy="5767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682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детская комната в классической стил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357694"/>
            <a:ext cx="3571900" cy="22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етская комната в современном стил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42902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етская комната в стиле минимализ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350046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571480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</a:t>
            </a:r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71670" y="214290"/>
            <a:ext cx="4572032" cy="8616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Планировка детской комнаты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расположение кроватки для новорождённых в детской комна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ногофункциональный мебельный комплекс для детской комнат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321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14348" y="4071943"/>
            <a:ext cx="79296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Кроватку </a:t>
            </a:r>
            <a:r>
              <a:rPr lang="ru-RU" sz="2000" dirty="0" smtClean="0">
                <a:solidFill>
                  <a:srgbClr val="20202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для новорождённого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разместите достаточно близко к окну,</a:t>
            </a:r>
            <a:r>
              <a:rPr lang="ru-RU" sz="2000" dirty="0" smtClean="0"/>
              <a:t> чтобы эта зона хорошо освещалась и облучалась прямыми солнечными лучами.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0202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42910" y="4929198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Для остальных возрастных групп освещение кровати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 столь важно, как для новорождённых, поэтому самые светлые места в детской комнате отдайте под места для игр, учёбы и работы, т.е. тех процессов, где необходим яркий естественный свет.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142852"/>
            <a:ext cx="4714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43042" y="357166"/>
            <a:ext cx="5429288" cy="6998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682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Планировка ванной комнаты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анная комната в современном стил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1432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1357298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Правила планировки для ванной </a:t>
            </a:r>
            <a:r>
              <a:rPr lang="ru-RU" dirty="0" smtClean="0"/>
              <a:t>универсальны и подходят для любой ванной комнаты: маленькой или большой, независимо от стиля</a:t>
            </a:r>
            <a:endParaRPr lang="ru-RU" dirty="0"/>
          </a:p>
        </p:txBody>
      </p:sp>
      <p:pic>
        <p:nvPicPr>
          <p:cNvPr id="7" name="Рисунок 6" descr="расположение сантехники в ванной комнат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28662" y="5000636"/>
            <a:ext cx="7215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 планировании ванной комнаты и расстановке необходимой мебели и оборудования, очень важно обеспечить рациональную связь между сантехническим оборудованием и выдержать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необходимые расстояния между сантехническими приборами.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143512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8" name="Picture 4" descr="Lewd : расстановка ванных комн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24438"/>
            <a:ext cx="3500462" cy="2847833"/>
          </a:xfrm>
          <a:prstGeom prst="rect">
            <a:avLst/>
          </a:prstGeom>
          <a:noFill/>
        </p:spPr>
      </p:pic>
      <p:pic>
        <p:nvPicPr>
          <p:cNvPr id="6150" name="Picture 6" descr="Ремонт ванной комнаты * Своя 7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14752"/>
            <a:ext cx="3429024" cy="2910858"/>
          </a:xfrm>
          <a:prstGeom prst="rect">
            <a:avLst/>
          </a:prstGeom>
          <a:noFill/>
        </p:spPr>
      </p:pic>
      <p:pic>
        <p:nvPicPr>
          <p:cNvPr id="6152" name="Picture 8" descr="http://ocsg.ru/img/staty/rasstanovka_mebeli_v_vannoy_po_pravilam/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90300"/>
            <a:ext cx="3976682" cy="327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БО-планирование\9 класс\35-36ур,9    МОЯ ШКОЛАмо\21.1\интерьер — копия\getImage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686563" cy="4357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00042"/>
            <a:ext cx="671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Упражнения в расстановке мебели в квартире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57214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Задание. Расставьте </a:t>
            </a:r>
            <a:r>
              <a:rPr lang="ru-RU" dirty="0" smtClean="0"/>
              <a:t>мебель в </a:t>
            </a:r>
            <a:r>
              <a:rPr lang="ru-RU" dirty="0" smtClean="0"/>
              <a:t>квартире, учитывая назначение жилых и нежилых комнат.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785927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Источники:</a:t>
            </a: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1. </a:t>
            </a:r>
            <a:r>
              <a:rPr lang="en-US" dirty="0" smtClean="0">
                <a:hlinkClick r:id="rId2"/>
              </a:rPr>
              <a:t>http://stjag.ru/index.php?option=com_k2&amp;view=item&amp;id=31246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105835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dirty="0" smtClean="0">
                <a:hlinkClick r:id="rId3"/>
              </a:rPr>
              <a:t>2. </a:t>
            </a:r>
            <a:r>
              <a:rPr lang="en-US" dirty="0" smtClean="0">
                <a:hlinkClick r:id="rId3"/>
              </a:rPr>
              <a:t>http://xn--90akw.xn--p1ai/obj/deti-geroi/deti-geroi-1-mirovoy-voyny/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85776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en-US" dirty="0" smtClean="0"/>
              <a:t>http://www.rusempire.ru/forum/topic5620.html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928825"/>
          </a:xfrm>
        </p:spPr>
        <p:txBody>
          <a:bodyPr/>
          <a:lstStyle/>
          <a:p>
            <a:r>
              <a:rPr lang="ru-RU" dirty="0" smtClean="0"/>
              <a:t>Задача: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6986614" cy="3424246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Познакомиться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 правилами расстановки мебели в квартире, требованиями к подбору деталей интерьера.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157163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 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7166"/>
            <a:ext cx="8072494" cy="528163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Популярные стили прихоже</a:t>
            </a:r>
            <a:r>
              <a:rPr lang="ru-RU" b="1" i="1" dirty="0" smtClean="0"/>
              <a:t>й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" name="Рисунок 4" descr="прихожая в классическом стил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001636" cy="230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ихожая в стиле модер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2568567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857620" y="928670"/>
            <a:ext cx="4929222" cy="5478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Базовые принципы планировки прихожей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Прихожая в современных квартирах выполняет целый ряд разнообразных функций: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-изолирует квартиру от шума, пыли, холода;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-позволяет оставлять и хранить верхнюю одежду, сумки, зонты и т.д.;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-ориентирует в расположении остальных помещений квартиры;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-формирует первое  впечатление от квартиры.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меблировка прихожей из отдельных предмет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5242560" cy="349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507207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прихожей смело используйте готовые гарнитуры или шкафы-купе.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50070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Рисунок 3" descr="мебельный гарнитур для прихож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00306"/>
            <a:ext cx="5242560" cy="409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723274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 любом планировочном решении прихожей, ваша планировка (зонирование) – не должна мешать располагаться нескольким человекам одновременно, а места для хранения - должны быть вместительными.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" y="571480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714356"/>
            <a:ext cx="42862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sz="2400" dirty="0" smtClean="0"/>
              <a:t> </a:t>
            </a:r>
            <a:r>
              <a:rPr lang="ru-RU" sz="2000" b="1" dirty="0" smtClean="0"/>
              <a:t>Не закрывайте доступ к кухонному треугольнику.</a:t>
            </a:r>
            <a:r>
              <a:rPr lang="ru-RU" sz="2000" dirty="0" smtClean="0"/>
              <a:t> В дизайне интерьера, при планировке кухни, принято рассматривать мойку, плиту и холодильник как кухонный треугольник, место наибольшей активности, которое требует тщательного планирования и открытого доступа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5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28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Дизайн и планировка кухни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tudyas.com/images/stories/lessons/oshibki_dizaina_kuhni/kuhonny_treugol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4070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udyas.com/images/stories/lessons/oshibki_dizaina_kuhni/podvesnye_svetilni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407196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udyas.com/images/stories/lessons/oshibki_dizaina_kuhni/krasny_kuhonny_garnitu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3380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857356" y="285728"/>
            <a:ext cx="6286544" cy="6690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682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Интерьер кухни совмещенной с гостиной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studyas.com/images/stories/lessons/kuhnia-gostinaia/kuhnia-gostina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45216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udyas.com/images/stories/lessons/kuhnia-gostinaia/scandinavski_stil_interior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465" y="1142984"/>
            <a:ext cx="472506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4282" y="4714885"/>
            <a:ext cx="8501122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Существует два варианта подобной планировки: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Малогабаритные однокомнатные квартиры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где интерьер всей комнаты состоит только лишь из необходимых для жизни элементов.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Двухкомнатные и трёхкомнатные квартиры, загородные дома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а также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коттеджи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Как правило, в таких квартирах и домах совмещена кухня с гостиной. 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514351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  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5984" y="214290"/>
            <a:ext cx="5357850" cy="9540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Планировка кухни-гостиной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studyas.com/images/stories/lessons/kuhnia-gostinaia/dekorativny_proi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33575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udyas.com/images/stories/lessons/kuhnia-gostinaia/polki_dlia_kn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500462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28662" y="4572008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тех, кто любит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интерьере, прекрасно подойдут для объединения кухни с гостиной перегородки из живых цветов, стильных раздвижных ширм,  либо разделение пространства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зоны оригинальными подсветками. Без сомнения, такое решение подчеркнет индивидуальность хозяина квартиры и станет предметом его гордости, если всё подобрать со вкусом.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714884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тщательно подойти к подбору мебели как для кухни так и для гостиной. </a:t>
            </a:r>
          </a:p>
          <a:p>
            <a:r>
              <a:rPr lang="ru-RU" dirty="0" smtClean="0"/>
              <a:t>Можно таким образом подобрать рисунок обоев, цвет стен и штор, что они свяжут в единое целое оба помещения. А разграничить пространство, при необходимости, можно при помощи отличающихся между собой фактурой и цветом: напольных покрытий, отделки потолка, рабочей зоны на кухне .</a:t>
            </a:r>
          </a:p>
          <a:p>
            <a:endParaRPr lang="ru-RU" dirty="0" smtClean="0"/>
          </a:p>
          <a:p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4" name="Рисунок 3" descr="http://studyas.com/images/stories/lessons/kuhnia-gostinaia/podiun_ma_kuh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242560" cy="312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85918" y="428605"/>
            <a:ext cx="5786478" cy="8924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Цвет и декор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584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Задача:</vt:lpstr>
      <vt:lpstr>  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Зинаида</cp:lastModifiedBy>
  <cp:revision>68</cp:revision>
  <dcterms:modified xsi:type="dcterms:W3CDTF">2015-01-18T07:42:05Z</dcterms:modified>
</cp:coreProperties>
</file>