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1" r:id="rId3"/>
    <p:sldId id="257" r:id="rId4"/>
    <p:sldId id="258" r:id="rId5"/>
    <p:sldId id="285" r:id="rId6"/>
    <p:sldId id="286" r:id="rId7"/>
    <p:sldId id="259" r:id="rId8"/>
    <p:sldId id="260" r:id="rId9"/>
    <p:sldId id="261" r:id="rId10"/>
    <p:sldId id="287" r:id="rId11"/>
    <p:sldId id="262" r:id="rId12"/>
    <p:sldId id="288" r:id="rId13"/>
    <p:sldId id="265" r:id="rId14"/>
    <p:sldId id="266" r:id="rId15"/>
    <p:sldId id="270" r:id="rId16"/>
    <p:sldId id="268" r:id="rId17"/>
    <p:sldId id="269" r:id="rId18"/>
    <p:sldId id="271" r:id="rId19"/>
    <p:sldId id="273" r:id="rId20"/>
    <p:sldId id="274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E8A1-6430-46E9-A42A-BCF991AB5EEE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8D842E-E8FF-4654-B82C-75EE5B6AF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BB71-21BF-49F6-AE66-D3FB35AFA681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7800-0A88-47B9-A793-929D3040F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B9BB-2D01-487A-8BC9-1578BB6658F2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ECCD-90BA-4201-9145-C2A162758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71E8-F652-4497-9E27-3E6EC129719E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0BA2-51D6-48D2-B163-E4ABD8F5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05A6-DEBE-4138-BE48-562659C5401F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1932-EE3B-4273-BF87-E4266F516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3228-6D13-4B9B-847A-384BA6CB3753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66A0-4C17-465A-8BE5-AA333B9A3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879B-DDDA-4AB5-A414-148F973A5EE7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2943-05C5-44E1-BC55-246FAA73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9C44-2B46-4DB5-B31A-5A3985BEE630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560B-E85B-47C6-8DB1-D8ED8AAB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0628-F962-48BC-B35F-038C6EC48D8E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02C-6878-4026-97E6-17D78E5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1A63-137F-42B8-8641-02907A38C5ED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1FC2-F900-47E3-B7BE-99C6DD22E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ED53-B077-4379-B8A9-ABC1E3079104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FAF9-5AE0-4E0C-B022-353850F51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78BE676-3DB7-46E8-BEF3-52D3672CCBF1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057B202-B754-4F36-8C3F-EF9F6EDDA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transition spd="med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cuments%20and%20Settings\&#1040;&#1083;&#1077;&#1089;&#1103;\&#1052;&#1086;&#1080;%20&#1076;&#1086;&#1082;&#1091;&#1084;&#1077;&#1085;&#1090;&#1099;\Downloads\105458%20%5bmobilmusic.ru%5d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1256730932_kart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1600"/>
            <a:ext cx="5345113" cy="3810000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19800" y="990600"/>
            <a:ext cx="2514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«…Здесь  Волга, пробившись через леса центральной России, перед тем как вырваться на просторы степей Нижнего Поволжья, причудливо изгибается в дугу, окружая жемчужину России- Самарскую Луку.»</a:t>
            </a: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2895600" cy="838200"/>
          </a:xfrm>
        </p:spPr>
        <p:txBody>
          <a:bodyPr/>
          <a:lstStyle/>
          <a:p>
            <a:r>
              <a:rPr lang="ru-RU" smtClean="0"/>
              <a:t>Вступление.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Молодецкий курган.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6400800" cy="4648200"/>
          </a:xfrm>
        </p:spPr>
        <p:txBody>
          <a:bodyPr/>
          <a:lstStyle/>
          <a:p>
            <a:r>
              <a:rPr lang="ru-RU" smtClean="0"/>
              <a:t> Исполин, молчаливый страж Жигулей.</a:t>
            </a:r>
          </a:p>
          <a:p>
            <a:r>
              <a:rPr lang="ru-RU" smtClean="0"/>
              <a:t>  Немало легенд сложено о Молодецком кургане.</a:t>
            </a:r>
          </a:p>
          <a:p>
            <a:r>
              <a:rPr lang="ru-RU" smtClean="0"/>
              <a:t> Молодецкий курган  является монументальным произведением природы.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143000" y="58674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mbria" pitchFamily="18" charset="0"/>
              </a:rPr>
              <a:t>Каменная чаша</a:t>
            </a:r>
          </a:p>
        </p:txBody>
      </p:sp>
      <p:pic>
        <p:nvPicPr>
          <p:cNvPr id="3" name="Рисунок 2" descr="1257228963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64008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Каменная Чаша.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 Округлое, чашеобразной формы, расширение Ширяевского оврага.</a:t>
            </a:r>
          </a:p>
          <a:p>
            <a:r>
              <a:rPr lang="ru-RU" smtClean="0"/>
              <a:t> В урочище Каменная Чаша находится небольшой родник.</a:t>
            </a:r>
          </a:p>
          <a:p>
            <a:r>
              <a:rPr lang="ru-RU" smtClean="0"/>
              <a:t> Версий появления родников в Каменной Чаше существует несколько. </a:t>
            </a:r>
          </a:p>
          <a:p>
            <a:r>
              <a:rPr lang="ru-RU" smtClean="0"/>
              <a:t> Каменная чаша - наиболее любимое и часто посещаемое место заповедника.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Познавательная страница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914400"/>
          </a:xfrm>
        </p:spPr>
        <p:txBody>
          <a:bodyPr/>
          <a:lstStyle/>
          <a:p>
            <a:r>
              <a:rPr lang="ru-RU" smtClean="0"/>
              <a:t>Лес – золотой природный фонд  нашего края.</a:t>
            </a:r>
          </a:p>
        </p:txBody>
      </p:sp>
      <p:pic>
        <p:nvPicPr>
          <p:cNvPr id="4" name="Рисунок 3" descr="_peys07s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59229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429000" cy="838200"/>
          </a:xfrm>
        </p:spPr>
        <p:txBody>
          <a:bodyPr/>
          <a:lstStyle/>
          <a:p>
            <a:r>
              <a:rPr lang="ru-RU" smtClean="0"/>
              <a:t>Дуб.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191000" cy="4038600"/>
          </a:xfrm>
        </p:spPr>
        <p:txBody>
          <a:bodyPr/>
          <a:lstStyle/>
          <a:p>
            <a:r>
              <a:rPr lang="ru-RU" smtClean="0"/>
              <a:t> Дуб - лесной долгожитель.</a:t>
            </a:r>
          </a:p>
          <a:p>
            <a:r>
              <a:rPr lang="ru-RU" smtClean="0"/>
              <a:t> У древних славян  дуб символизировал мощь, силу, и твёрдость.</a:t>
            </a:r>
          </a:p>
        </p:txBody>
      </p:sp>
      <p:pic>
        <p:nvPicPr>
          <p:cNvPr id="4" name="Рисунок 3" descr="ду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657600" cy="4800600"/>
          </a:xfrm>
        </p:spPr>
        <p:txBody>
          <a:bodyPr/>
          <a:lstStyle/>
          <a:p>
            <a:r>
              <a:rPr lang="ru-RU" smtClean="0"/>
              <a:t>Его посвящали могущественному богу грома и молнии – Перуну.</a:t>
            </a:r>
          </a:p>
        </p:txBody>
      </p:sp>
      <p:pic>
        <p:nvPicPr>
          <p:cNvPr id="22531" name="Рисунок 3" descr="59676274_0916181a9052edb00450601149c3ee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35052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429000" cy="838200"/>
          </a:xfrm>
        </p:spPr>
        <p:txBody>
          <a:bodyPr/>
          <a:lstStyle/>
          <a:p>
            <a:r>
              <a:rPr lang="ru-RU" smtClean="0"/>
              <a:t>Дуб.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4648200" cy="5715000"/>
          </a:xfrm>
        </p:spPr>
        <p:txBody>
          <a:bodyPr/>
          <a:lstStyle/>
          <a:p>
            <a:r>
              <a:rPr lang="ru-RU" smtClean="0"/>
              <a:t>На древнем гербе Самары можно увидеть листья дуба.</a:t>
            </a:r>
          </a:p>
        </p:txBody>
      </p:sp>
      <p:pic>
        <p:nvPicPr>
          <p:cNvPr id="23556" name="Рисунок 4" descr="476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38862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429000" cy="838200"/>
          </a:xfrm>
        </p:spPr>
        <p:txBody>
          <a:bodyPr/>
          <a:lstStyle/>
          <a:p>
            <a:r>
              <a:rPr lang="ru-RU" smtClean="0"/>
              <a:t>Дуб.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4648200" cy="5715000"/>
          </a:xfrm>
        </p:spPr>
        <p:txBody>
          <a:bodyPr/>
          <a:lstStyle/>
          <a:p>
            <a:r>
              <a:rPr lang="ru-RU" smtClean="0"/>
              <a:t>Листья дуба обладают обеззараживающими свойствами.</a:t>
            </a:r>
          </a:p>
          <a:p>
            <a:r>
              <a:rPr lang="ru-RU" smtClean="0"/>
              <a:t> Самое ценное в дубе – его древесина.</a:t>
            </a:r>
          </a:p>
        </p:txBody>
      </p:sp>
      <p:pic>
        <p:nvPicPr>
          <p:cNvPr id="5" name="Рисунок 4" descr="Global_Climate_Change_htm_516f06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299402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3657600" cy="4800600"/>
          </a:xfrm>
        </p:spPr>
        <p:txBody>
          <a:bodyPr/>
          <a:lstStyle/>
          <a:p>
            <a:r>
              <a:rPr lang="ru-RU" smtClean="0"/>
              <a:t>Именно здесь зародился русский промысел бондарей и славились мастера высоким качеством дубовых бочек.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2209800" cy="944563"/>
          </a:xfrm>
        </p:spPr>
        <p:txBody>
          <a:bodyPr/>
          <a:lstStyle/>
          <a:p>
            <a:r>
              <a:rPr lang="ru-RU" smtClean="0"/>
              <a:t>Липа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077200" cy="2209800"/>
          </a:xfrm>
        </p:spPr>
        <p:txBody>
          <a:bodyPr/>
          <a:lstStyle/>
          <a:p>
            <a:r>
              <a:rPr lang="ru-RU" smtClean="0"/>
              <a:t> Липа происходит от слова «липати» - липнуть, из-за липкого сока.</a:t>
            </a:r>
          </a:p>
          <a:p>
            <a:r>
              <a:rPr lang="ru-RU" smtClean="0"/>
              <a:t> В Самарской Луке  встречается  липа мелколистная, или сердцевидная. </a:t>
            </a:r>
          </a:p>
        </p:txBody>
      </p:sp>
      <p:pic>
        <p:nvPicPr>
          <p:cNvPr id="4" name="Рисунок 3" descr="lipa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4267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untai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51974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5715000" y="838200"/>
            <a:ext cx="3048000" cy="5334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Своеобразна природа Жигулей: редкие растения и животные, занесенные в Красную книгу, интересная геологическая история гор - все это делает Самарский край, центром которого являются Жигули, неповторимым уголком нашей страны.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971800" cy="914400"/>
          </a:xfrm>
        </p:spPr>
        <p:txBody>
          <a:bodyPr/>
          <a:lstStyle/>
          <a:p>
            <a:r>
              <a:rPr lang="ru-RU" smtClean="0"/>
              <a:t>Липа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886200" cy="4038600"/>
          </a:xfrm>
        </p:spPr>
        <p:txBody>
          <a:bodyPr/>
          <a:lstStyle/>
          <a:p>
            <a:r>
              <a:rPr lang="ru-RU" smtClean="0"/>
              <a:t>У древних славян липа считалась деревом богини любви и красоты Лады.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Рисунок 4" descr="4593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33400"/>
            <a:ext cx="309403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352800" cy="1096963"/>
          </a:xfrm>
        </p:spPr>
        <p:txBody>
          <a:bodyPr/>
          <a:lstStyle/>
          <a:p>
            <a:r>
              <a:rPr lang="ru-RU" smtClean="0"/>
              <a:t>Липа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419600" cy="5562600"/>
          </a:xfrm>
        </p:spPr>
        <p:txBody>
          <a:bodyPr/>
          <a:lstStyle/>
          <a:p>
            <a:r>
              <a:rPr lang="ru-RU" smtClean="0"/>
              <a:t>Плоды использовались в парфюмерии.</a:t>
            </a:r>
          </a:p>
          <a:p>
            <a:r>
              <a:rPr lang="ru-RU" smtClean="0"/>
              <a:t> Липа помогала и в медицине.</a:t>
            </a:r>
          </a:p>
          <a:p>
            <a:r>
              <a:rPr lang="ru-RU" smtClean="0"/>
              <a:t> Из древесины делали поделки, посуду, ложки, мочалки.</a:t>
            </a:r>
          </a:p>
        </p:txBody>
      </p:sp>
      <p:pic>
        <p:nvPicPr>
          <p:cNvPr id="5" name="Рисунок 4" descr="91ca25009b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143000"/>
            <a:ext cx="2886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Целебная страница.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настоящее время сильно возрос интерес к народной медицине.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Народная медицина всегда была тесно связана с историей и духовными традициями народа.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До наших дней дошло много старинных травников с указанием ряда лекарственных трав и способов их применения</a:t>
            </a:r>
            <a:endParaRPr lang="ru-RU" dirty="0"/>
          </a:p>
        </p:txBody>
      </p:sp>
      <p:pic>
        <p:nvPicPr>
          <p:cNvPr id="29700" name="Рисунок 3" descr="medic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3910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096962"/>
          </a:xfrm>
        </p:spPr>
        <p:txBody>
          <a:bodyPr/>
          <a:lstStyle/>
          <a:p>
            <a:r>
              <a:rPr lang="ru-RU" smtClean="0"/>
              <a:t>Крапива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572000"/>
          </a:xfrm>
        </p:spPr>
        <p:txBody>
          <a:bodyPr/>
          <a:lstStyle/>
          <a:p>
            <a:r>
              <a:rPr lang="ru-RU" smtClean="0"/>
              <a:t> Отваром крапивы моют голову. Она останавливает кровь. Сырая крапива вычистит и заживит раны. Из неё можно приготовить великолепный суп.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24" name="Рисунок 3" descr="x_5171f0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14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3276600" cy="1249363"/>
          </a:xfrm>
        </p:spPr>
        <p:txBody>
          <a:bodyPr/>
          <a:lstStyle/>
          <a:p>
            <a:r>
              <a:rPr lang="ru-RU" smtClean="0"/>
              <a:t>Ромашка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001000" cy="2667000"/>
          </a:xfrm>
        </p:spPr>
        <p:txBody>
          <a:bodyPr/>
          <a:lstStyle/>
          <a:p>
            <a:r>
              <a:rPr lang="ru-RU" smtClean="0"/>
              <a:t> Врачи лечат ею простуду, лихорадку и зубную боль.</a:t>
            </a:r>
          </a:p>
          <a:p>
            <a:r>
              <a:rPr lang="ru-RU" smtClean="0"/>
              <a:t> Волосы, промытые в ромашковом отваре,  становятся здоровыми и золотистыми. </a:t>
            </a:r>
          </a:p>
          <a:p>
            <a:r>
              <a:rPr lang="ru-RU" smtClean="0"/>
              <a:t>Частое умывание отваром ромашки делает кожу нежной и бархатистой.</a:t>
            </a:r>
          </a:p>
          <a:p>
            <a:endParaRPr lang="ru-RU" smtClean="0"/>
          </a:p>
        </p:txBody>
      </p:sp>
      <p:pic>
        <p:nvPicPr>
          <p:cNvPr id="31748" name="Рисунок 3" descr="9086868044d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249362"/>
          </a:xfrm>
        </p:spPr>
        <p:txBody>
          <a:bodyPr/>
          <a:lstStyle/>
          <a:p>
            <a:r>
              <a:rPr lang="ru-RU" smtClean="0"/>
              <a:t>Одуванчик.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572000" cy="4602163"/>
          </a:xfrm>
        </p:spPr>
        <p:txBody>
          <a:bodyPr/>
          <a:lstStyle/>
          <a:p>
            <a:r>
              <a:rPr lang="ru-RU" smtClean="0"/>
              <a:t>Пьют настой из корня для улучшения аппетита и при некоторых желудочно-кишечных заболеваниях. </a:t>
            </a:r>
          </a:p>
          <a:p>
            <a:r>
              <a:rPr lang="ru-RU" smtClean="0"/>
              <a:t>Молодые листья одуванчиков содержат много витаминов.</a:t>
            </a:r>
          </a:p>
        </p:txBody>
      </p:sp>
      <p:pic>
        <p:nvPicPr>
          <p:cNvPr id="32772" name="Рисунок 3" descr="odyvanci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1173162"/>
          </a:xfrm>
        </p:spPr>
        <p:txBody>
          <a:bodyPr/>
          <a:lstStyle/>
          <a:p>
            <a:r>
              <a:rPr lang="ru-RU" smtClean="0"/>
              <a:t>Календула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876800" cy="4678363"/>
          </a:xfrm>
        </p:spPr>
        <p:txBody>
          <a:bodyPr/>
          <a:lstStyle/>
          <a:p>
            <a:r>
              <a:rPr lang="ru-RU" smtClean="0"/>
              <a:t>Применяют как противовоспалительное, ранозаживляющее, болеутоляющее средство.</a:t>
            </a:r>
          </a:p>
          <a:p>
            <a:r>
              <a:rPr lang="ru-RU" smtClean="0"/>
              <a:t> Применяется при гастритах, язвенной болезни, заболевании печени.</a:t>
            </a:r>
          </a:p>
          <a:p>
            <a:endParaRPr lang="ru-RU" smtClean="0"/>
          </a:p>
        </p:txBody>
      </p:sp>
      <p:pic>
        <p:nvPicPr>
          <p:cNvPr id="33796" name="Рисунок 3" descr="2014037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90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429000" cy="1112838"/>
          </a:xfrm>
        </p:spPr>
        <p:txBody>
          <a:bodyPr/>
          <a:lstStyle/>
          <a:p>
            <a:r>
              <a:rPr lang="ru-RU" smtClean="0"/>
              <a:t>Подорожник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724400"/>
          </a:xfrm>
        </p:spPr>
        <p:txBody>
          <a:bodyPr/>
          <a:lstStyle/>
          <a:p>
            <a:r>
              <a:rPr lang="ru-RU" smtClean="0"/>
              <a:t> Способен заживлять раны. </a:t>
            </a:r>
          </a:p>
          <a:p>
            <a:r>
              <a:rPr lang="ru-RU" smtClean="0"/>
              <a:t>Помогает при болезнях желудка. </a:t>
            </a:r>
          </a:p>
        </p:txBody>
      </p:sp>
      <p:pic>
        <p:nvPicPr>
          <p:cNvPr id="34820" name="Рисунок 3" descr="b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0"/>
            <a:ext cx="4025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096962"/>
          </a:xfrm>
        </p:spPr>
        <p:txBody>
          <a:bodyPr/>
          <a:lstStyle/>
          <a:p>
            <a:r>
              <a:rPr lang="ru-RU" smtClean="0"/>
              <a:t>Ландыш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581400" cy="4724400"/>
          </a:xfrm>
        </p:spPr>
        <p:txBody>
          <a:bodyPr/>
          <a:lstStyle/>
          <a:p>
            <a:r>
              <a:rPr lang="ru-RU" smtClean="0"/>
              <a:t>Укрепляет и улучшает работу сердца.</a:t>
            </a:r>
          </a:p>
          <a:p>
            <a:r>
              <a:rPr lang="ru-RU" smtClean="0"/>
              <a:t>Успокаивающее средство.</a:t>
            </a:r>
          </a:p>
          <a:p>
            <a:r>
              <a:rPr lang="ru-RU" smtClean="0"/>
              <a:t> Используют и в парфюмерии.</a:t>
            </a:r>
          </a:p>
        </p:txBody>
      </p:sp>
      <p:pic>
        <p:nvPicPr>
          <p:cNvPr id="35844" name="Рисунок 3" descr="x_5e9c2e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2590800" cy="1173163"/>
          </a:xfrm>
        </p:spPr>
        <p:txBody>
          <a:bodyPr/>
          <a:lstStyle/>
          <a:p>
            <a:r>
              <a:rPr lang="ru-RU" smtClean="0"/>
              <a:t>Шиповник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3733800" cy="4724400"/>
          </a:xfrm>
        </p:spPr>
        <p:txBody>
          <a:bodyPr/>
          <a:lstStyle/>
          <a:p>
            <a:r>
              <a:rPr lang="ru-RU" smtClean="0"/>
              <a:t>Богат витамином С.</a:t>
            </a:r>
          </a:p>
          <a:p>
            <a:r>
              <a:rPr lang="ru-RU" smtClean="0"/>
              <a:t> Готовят множество отваров,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настоев, соков, киселей,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квасов и компотов</a:t>
            </a:r>
          </a:p>
        </p:txBody>
      </p:sp>
      <p:pic>
        <p:nvPicPr>
          <p:cNvPr id="36868" name="Рисунок 3" descr="2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429000"/>
            <a:ext cx="4805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Экологическая страница.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1295401"/>
            <a:ext cx="44196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«Счастье-это быть с природой, видеть её, говорить с ней»,- так писал более ста лет тому назад Л.Н.Толстой.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229600" cy="2362200"/>
          </a:xfrm>
        </p:spPr>
        <p:txBody>
          <a:bodyPr/>
          <a:lstStyle/>
          <a:p>
            <a:r>
              <a:rPr lang="en-US" smtClean="0"/>
              <a:t>XX</a:t>
            </a:r>
            <a:r>
              <a:rPr lang="ru-RU" smtClean="0"/>
              <a:t> век принёс человечеству вместе с потоком открытий  множество проблем. </a:t>
            </a:r>
          </a:p>
          <a:p>
            <a:r>
              <a:rPr lang="ru-RU" smtClean="0"/>
              <a:t> В настоящее время продолжается загрязнение природы  твердыми, жидкими и газообразными отходами производства и быта.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1267" name="Рисунок 5" descr="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4800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229600" cy="2514600"/>
          </a:xfrm>
        </p:spPr>
        <p:txBody>
          <a:bodyPr/>
          <a:lstStyle/>
          <a:p>
            <a:r>
              <a:rPr lang="ru-RU" smtClean="0"/>
              <a:t>Волга -  главная артерия  нашей страны. Но в течение ряда лет остаётся чрезвычайно высокий уровень её загрязнения.</a:t>
            </a:r>
          </a:p>
          <a:p>
            <a:r>
              <a:rPr lang="ru-RU" smtClean="0"/>
              <a:t> Исчезают животные с территории Самарской Луки.</a:t>
            </a:r>
          </a:p>
        </p:txBody>
      </p:sp>
      <p:pic>
        <p:nvPicPr>
          <p:cNvPr id="12292" name="Рисунок 4" descr="fis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667000"/>
            <a:ext cx="34464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153400" cy="990600"/>
          </a:xfrm>
        </p:spPr>
        <p:txBody>
          <a:bodyPr/>
          <a:lstStyle/>
          <a:p>
            <a:r>
              <a:rPr lang="ru-RU" smtClean="0"/>
              <a:t>Пожары 2010 года нанесли большой урон природе.</a:t>
            </a:r>
          </a:p>
        </p:txBody>
      </p:sp>
      <p:pic>
        <p:nvPicPr>
          <p:cNvPr id="13315" name="Рисунок 3" descr="1303972273_185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5294313" cy="34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Красная книга.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733800" cy="4876800"/>
          </a:xfrm>
        </p:spPr>
        <p:txBody>
          <a:bodyPr/>
          <a:lstStyle/>
          <a:p>
            <a:r>
              <a:rPr lang="ru-RU" smtClean="0"/>
              <a:t> В 1988г. вышла Красная книга РСФСР.</a:t>
            </a:r>
          </a:p>
          <a:p>
            <a:r>
              <a:rPr lang="ru-RU" smtClean="0"/>
              <a:t>Красный цвет – сигнал тревоги, надвигающей опасности, предупреждения.</a:t>
            </a:r>
          </a:p>
        </p:txBody>
      </p:sp>
      <p:pic>
        <p:nvPicPr>
          <p:cNvPr id="4" name="Рисунок 3" descr="361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33528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3124200" cy="10366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Красная книга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76600" cy="4648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Список охраняемых растений Самарской Луки включает 26 растений.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3 вида птиц (</a:t>
            </a:r>
            <a:r>
              <a:rPr lang="ru-RU" dirty="0" err="1" smtClean="0"/>
              <a:t>орлан-белохвост</a:t>
            </a:r>
            <a:r>
              <a:rPr lang="ru-RU" dirty="0" smtClean="0"/>
              <a:t>, скопа и беркут) занесены в Красную книгу РФ.</a:t>
            </a:r>
            <a:endParaRPr lang="ru-RU" dirty="0"/>
          </a:p>
        </p:txBody>
      </p:sp>
      <p:pic>
        <p:nvPicPr>
          <p:cNvPr id="4" name="Рисунок 3" descr="0_7fd1e_850924a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"/>
            <a:ext cx="19653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8243a_37191e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19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olden_eagle_l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00400"/>
            <a:ext cx="24336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3657600" cy="884238"/>
          </a:xfrm>
        </p:spPr>
        <p:txBody>
          <a:bodyPr/>
          <a:lstStyle/>
          <a:p>
            <a:r>
              <a:rPr lang="ru-RU" smtClean="0"/>
              <a:t>Фотосессия.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09600" y="5410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mbria" pitchFamily="18" charset="0"/>
              </a:rPr>
              <a:t>Молодецкий курган.</a:t>
            </a:r>
          </a:p>
        </p:txBody>
      </p:sp>
      <p:pic>
        <p:nvPicPr>
          <p:cNvPr id="5" name="Рисунок 4" descr="x_cb13455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5753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5458 [mobilmusic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816</TotalTime>
  <Words>628</Words>
  <PresentationFormat>Экран (4:3)</PresentationFormat>
  <Paragraphs>77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Вступление.</vt:lpstr>
      <vt:lpstr>Слайд 2</vt:lpstr>
      <vt:lpstr>Экологическая страница.</vt:lpstr>
      <vt:lpstr>Слайд 4</vt:lpstr>
      <vt:lpstr>Слайд 5</vt:lpstr>
      <vt:lpstr>Слайд 6</vt:lpstr>
      <vt:lpstr>Красная книга.</vt:lpstr>
      <vt:lpstr>Красная книга</vt:lpstr>
      <vt:lpstr>Фотосессия.</vt:lpstr>
      <vt:lpstr>Молодецкий курган.</vt:lpstr>
      <vt:lpstr>Слайд 11</vt:lpstr>
      <vt:lpstr>Каменная Чаша.</vt:lpstr>
      <vt:lpstr>Познавательная страница</vt:lpstr>
      <vt:lpstr>Дуб.</vt:lpstr>
      <vt:lpstr>Слайд 15</vt:lpstr>
      <vt:lpstr>Дуб.</vt:lpstr>
      <vt:lpstr>Дуб.</vt:lpstr>
      <vt:lpstr>Слайд 18</vt:lpstr>
      <vt:lpstr>Липа</vt:lpstr>
      <vt:lpstr>Липа</vt:lpstr>
      <vt:lpstr>Липа</vt:lpstr>
      <vt:lpstr>Целебная страница.</vt:lpstr>
      <vt:lpstr>Крапива</vt:lpstr>
      <vt:lpstr>Ромашка</vt:lpstr>
      <vt:lpstr>Одуванчик.</vt:lpstr>
      <vt:lpstr>Календула</vt:lpstr>
      <vt:lpstr>Подорожник</vt:lpstr>
      <vt:lpstr>Ландыш</vt:lpstr>
      <vt:lpstr>Шиповник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cp:lastModifiedBy>Lesya</cp:lastModifiedBy>
  <cp:revision>36</cp:revision>
  <dcterms:modified xsi:type="dcterms:W3CDTF">2013-02-26T17:22:01Z</dcterms:modified>
</cp:coreProperties>
</file>