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</p:sldMasterIdLst>
  <p:sldIdLst>
    <p:sldId id="333" r:id="rId3"/>
    <p:sldId id="332" r:id="rId4"/>
    <p:sldId id="277" r:id="rId5"/>
    <p:sldId id="284" r:id="rId6"/>
    <p:sldId id="329" r:id="rId7"/>
    <p:sldId id="330" r:id="rId8"/>
    <p:sldId id="328" r:id="rId9"/>
    <p:sldId id="331" r:id="rId10"/>
    <p:sldId id="282" r:id="rId11"/>
    <p:sldId id="281" r:id="rId12"/>
    <p:sldId id="28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99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295275" y="557213"/>
            <a:ext cx="9437688" cy="6632575"/>
            <a:chOff x="-186" y="351"/>
            <a:chExt cx="5945" cy="4178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-186" y="351"/>
              <a:ext cx="4316" cy="4178"/>
              <a:chOff x="-186" y="351"/>
              <a:chExt cx="4316" cy="4178"/>
            </a:xfrm>
          </p:grpSpPr>
          <p:grpSp>
            <p:nvGrpSpPr>
              <p:cNvPr id="7" name="Group 4"/>
              <p:cNvGrpSpPr>
                <a:grpSpLocks/>
              </p:cNvGrpSpPr>
              <p:nvPr/>
            </p:nvGrpSpPr>
            <p:grpSpPr bwMode="auto">
              <a:xfrm>
                <a:off x="-186" y="351"/>
                <a:ext cx="4316" cy="4178"/>
                <a:chOff x="-186" y="351"/>
                <a:chExt cx="4316" cy="4178"/>
              </a:xfrm>
            </p:grpSpPr>
            <p:sp>
              <p:nvSpPr>
                <p:cNvPr id="9" name="AutoShape 5"/>
                <p:cNvSpPr>
                  <a:spLocks noChangeArrowheads="1"/>
                </p:cNvSpPr>
                <p:nvPr/>
              </p:nvSpPr>
              <p:spPr bwMode="auto">
                <a:xfrm rot="12360000">
                  <a:off x="-186" y="351"/>
                  <a:ext cx="4316" cy="4178"/>
                </a:xfrm>
                <a:prstGeom prst="diamond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+mn-cs"/>
                  </a:endParaRPr>
                </a:p>
              </p:txBody>
            </p:sp>
            <p:sp>
              <p:nvSpPr>
                <p:cNvPr id="10" name="AutoShape 6" descr="Denim"/>
                <p:cNvSpPr>
                  <a:spLocks noChangeArrowheads="1"/>
                </p:cNvSpPr>
                <p:nvPr/>
              </p:nvSpPr>
              <p:spPr bwMode="auto">
                <a:xfrm rot="12360000">
                  <a:off x="694" y="1203"/>
                  <a:ext cx="2556" cy="2474"/>
                </a:xfrm>
                <a:prstGeom prst="diamond">
                  <a:avLst/>
                </a:pr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+mn-cs"/>
                  </a:endParaRPr>
                </a:p>
              </p:txBody>
            </p:sp>
            <p:sp>
              <p:nvSpPr>
                <p:cNvPr id="11" name="Rectangle 7"/>
                <p:cNvSpPr>
                  <a:spLocks noChangeArrowheads="1"/>
                </p:cNvSpPr>
                <p:nvPr/>
              </p:nvSpPr>
              <p:spPr bwMode="auto">
                <a:xfrm rot="12360000">
                  <a:off x="2249" y="2499"/>
                  <a:ext cx="649" cy="28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defRPr/>
                  </a:pPr>
                  <a:endParaRPr kumimoji="1" lang="ru-RU" sz="2400">
                    <a:latin typeface="Times New Roman" pitchFamily="18" charset="0"/>
                    <a:cs typeface="+mn-cs"/>
                  </a:endParaRPr>
                </a:p>
              </p:txBody>
            </p:sp>
            <p:sp>
              <p:nvSpPr>
                <p:cNvPr id="12" name="Oval 8"/>
                <p:cNvSpPr>
                  <a:spLocks noChangeArrowheads="1"/>
                </p:cNvSpPr>
                <p:nvPr/>
              </p:nvSpPr>
              <p:spPr bwMode="auto">
                <a:xfrm rot="12360000">
                  <a:off x="1292" y="2567"/>
                  <a:ext cx="570" cy="528"/>
                </a:xfrm>
                <a:prstGeom prst="ellipse">
                  <a:avLst/>
                </a:prstGeom>
                <a:solidFill>
                  <a:schemeClr val="accent1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defRPr/>
                  </a:pPr>
                  <a:endParaRPr kumimoji="1" lang="ru-RU" sz="2400">
                    <a:latin typeface="Times New Roman" pitchFamily="18" charset="0"/>
                    <a:cs typeface="+mn-cs"/>
                  </a:endParaRPr>
                </a:p>
              </p:txBody>
            </p:sp>
            <p:sp>
              <p:nvSpPr>
                <p:cNvPr id="13" name="Rectangle 9"/>
                <p:cNvSpPr>
                  <a:spLocks noChangeArrowheads="1"/>
                </p:cNvSpPr>
                <p:nvPr/>
              </p:nvSpPr>
              <p:spPr bwMode="auto">
                <a:xfrm rot="12360000">
                  <a:off x="2373" y="2047"/>
                  <a:ext cx="446" cy="81"/>
                </a:xfrm>
                <a:prstGeom prst="rect">
                  <a:avLst/>
                </a:prstGeom>
                <a:solidFill>
                  <a:schemeClr val="accent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defRPr/>
                  </a:pPr>
                  <a:endParaRPr kumimoji="1" lang="ru-RU" sz="2400">
                    <a:latin typeface="Times New Roman" pitchFamily="18" charset="0"/>
                    <a:cs typeface="+mn-cs"/>
                  </a:endParaRPr>
                </a:p>
              </p:txBody>
            </p:sp>
            <p:sp>
              <p:nvSpPr>
                <p:cNvPr id="14" name="Rectangle 10"/>
                <p:cNvSpPr>
                  <a:spLocks noChangeArrowheads="1"/>
                </p:cNvSpPr>
                <p:nvPr/>
              </p:nvSpPr>
              <p:spPr bwMode="auto">
                <a:xfrm rot="12360000">
                  <a:off x="1927" y="3071"/>
                  <a:ext cx="445" cy="82"/>
                </a:xfrm>
                <a:prstGeom prst="rect">
                  <a:avLst/>
                </a:prstGeom>
                <a:solidFill>
                  <a:schemeClr val="accent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defRPr/>
                  </a:pPr>
                  <a:endParaRPr kumimoji="1" lang="ru-RU" sz="2400">
                    <a:latin typeface="Times New Roman" pitchFamily="18" charset="0"/>
                    <a:cs typeface="+mn-cs"/>
                  </a:endParaRPr>
                </a:p>
              </p:txBody>
            </p:sp>
            <p:sp>
              <p:nvSpPr>
                <p:cNvPr id="15" name="Arc 11"/>
                <p:cNvSpPr>
                  <a:spLocks/>
                </p:cNvSpPr>
                <p:nvPr/>
              </p:nvSpPr>
              <p:spPr bwMode="auto">
                <a:xfrm rot="10485000">
                  <a:off x="1263" y="2240"/>
                  <a:ext cx="723" cy="856"/>
                </a:xfrm>
                <a:custGeom>
                  <a:avLst/>
                  <a:gdLst>
                    <a:gd name="G0" fmla="+- 21518 0 0"/>
                    <a:gd name="G1" fmla="+- 2258 0 0"/>
                    <a:gd name="G2" fmla="+- 21600 0 0"/>
                    <a:gd name="T0" fmla="*/ 43000 w 43118"/>
                    <a:gd name="T1" fmla="*/ 0 h 23858"/>
                    <a:gd name="T2" fmla="*/ 0 w 43118"/>
                    <a:gd name="T3" fmla="*/ 4141 h 23858"/>
                    <a:gd name="T4" fmla="*/ 21518 w 43118"/>
                    <a:gd name="T5" fmla="*/ 2258 h 238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18" h="23858" fill="none" extrusionOk="0">
                      <a:moveTo>
                        <a:pt x="42999" y="0"/>
                      </a:moveTo>
                      <a:cubicBezTo>
                        <a:pt x="43078" y="750"/>
                        <a:pt x="43118" y="1503"/>
                        <a:pt x="43118" y="2258"/>
                      </a:cubicBezTo>
                      <a:cubicBezTo>
                        <a:pt x="43118" y="14187"/>
                        <a:pt x="33447" y="23858"/>
                        <a:pt x="21518" y="23858"/>
                      </a:cubicBezTo>
                      <a:cubicBezTo>
                        <a:pt x="10318" y="23858"/>
                        <a:pt x="976" y="15297"/>
                        <a:pt x="0" y="4140"/>
                      </a:cubicBezTo>
                    </a:path>
                    <a:path w="43118" h="23858" stroke="0" extrusionOk="0">
                      <a:moveTo>
                        <a:pt x="42999" y="0"/>
                      </a:moveTo>
                      <a:cubicBezTo>
                        <a:pt x="43078" y="750"/>
                        <a:pt x="43118" y="1503"/>
                        <a:pt x="43118" y="2258"/>
                      </a:cubicBezTo>
                      <a:cubicBezTo>
                        <a:pt x="43118" y="14187"/>
                        <a:pt x="33447" y="23858"/>
                        <a:pt x="21518" y="23858"/>
                      </a:cubicBezTo>
                      <a:cubicBezTo>
                        <a:pt x="10318" y="23858"/>
                        <a:pt x="976" y="15297"/>
                        <a:pt x="0" y="4140"/>
                      </a:cubicBezTo>
                      <a:lnTo>
                        <a:pt x="21518" y="2258"/>
                      </a:lnTo>
                      <a:close/>
                    </a:path>
                  </a:pathLst>
                </a:custGeom>
                <a:solidFill>
                  <a:schemeClr val="folHlink">
                    <a:alpha val="50000"/>
                  </a:schemeClr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+mn-cs"/>
                  </a:endParaRPr>
                </a:p>
              </p:txBody>
            </p:sp>
            <p:sp>
              <p:nvSpPr>
                <p:cNvPr id="16" name="Freeform 12"/>
                <p:cNvSpPr>
                  <a:spLocks/>
                </p:cNvSpPr>
                <p:nvPr/>
              </p:nvSpPr>
              <p:spPr bwMode="auto">
                <a:xfrm>
                  <a:off x="1300" y="1374"/>
                  <a:ext cx="1035" cy="2007"/>
                </a:xfrm>
                <a:custGeom>
                  <a:avLst/>
                  <a:gdLst/>
                  <a:ahLst/>
                  <a:cxnLst>
                    <a:cxn ang="0">
                      <a:pos x="56" y="2006"/>
                    </a:cxn>
                    <a:cxn ang="0">
                      <a:pos x="0" y="1843"/>
                    </a:cxn>
                    <a:cxn ang="0">
                      <a:pos x="871" y="56"/>
                    </a:cxn>
                    <a:cxn ang="0">
                      <a:pos x="1034" y="0"/>
                    </a:cxn>
                    <a:cxn ang="0">
                      <a:pos x="56" y="2006"/>
                    </a:cxn>
                  </a:cxnLst>
                  <a:rect l="0" t="0" r="r" b="b"/>
                  <a:pathLst>
                    <a:path w="1035" h="2007">
                      <a:moveTo>
                        <a:pt x="56" y="2006"/>
                      </a:moveTo>
                      <a:lnTo>
                        <a:pt x="0" y="1843"/>
                      </a:lnTo>
                      <a:lnTo>
                        <a:pt x="871" y="56"/>
                      </a:lnTo>
                      <a:lnTo>
                        <a:pt x="1034" y="0"/>
                      </a:lnTo>
                      <a:lnTo>
                        <a:pt x="56" y="2006"/>
                      </a:lnTo>
                    </a:path>
                  </a:pathLst>
                </a:custGeom>
                <a:solidFill>
                  <a:schemeClr val="hlink">
                    <a:alpha val="50000"/>
                  </a:schemeClr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+mn-cs"/>
                  </a:endParaRPr>
                </a:p>
              </p:txBody>
            </p:sp>
          </p:grpSp>
          <p:sp>
            <p:nvSpPr>
              <p:cNvPr id="8" name="Freeform 13"/>
              <p:cNvSpPr>
                <a:spLocks/>
              </p:cNvSpPr>
              <p:nvPr/>
            </p:nvSpPr>
            <p:spPr bwMode="auto">
              <a:xfrm>
                <a:off x="2448" y="1810"/>
                <a:ext cx="324" cy="231"/>
              </a:xfrm>
              <a:custGeom>
                <a:avLst/>
                <a:gdLst/>
                <a:ahLst/>
                <a:cxnLst>
                  <a:cxn ang="0">
                    <a:pos x="321" y="226"/>
                  </a:cxn>
                  <a:cxn ang="0">
                    <a:pos x="287" y="123"/>
                  </a:cxn>
                  <a:cxn ang="0">
                    <a:pos x="53" y="9"/>
                  </a:cxn>
                  <a:cxn ang="0">
                    <a:pos x="35" y="0"/>
                  </a:cxn>
                  <a:cxn ang="0">
                    <a:pos x="0" y="72"/>
                  </a:cxn>
                  <a:cxn ang="0">
                    <a:pos x="323" y="230"/>
                  </a:cxn>
                </a:cxnLst>
                <a:rect l="0" t="0" r="r" b="b"/>
                <a:pathLst>
                  <a:path w="324" h="231">
                    <a:moveTo>
                      <a:pt x="321" y="226"/>
                    </a:moveTo>
                    <a:lnTo>
                      <a:pt x="287" y="123"/>
                    </a:lnTo>
                    <a:lnTo>
                      <a:pt x="53" y="9"/>
                    </a:lnTo>
                    <a:lnTo>
                      <a:pt x="35" y="0"/>
                    </a:lnTo>
                    <a:lnTo>
                      <a:pt x="0" y="72"/>
                    </a:lnTo>
                    <a:lnTo>
                      <a:pt x="323" y="230"/>
                    </a:lnTo>
                  </a:path>
                </a:pathLst>
              </a:custGeom>
              <a:solidFill>
                <a:schemeClr val="accent1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  <p:sp>
          <p:nvSpPr>
            <p:cNvPr id="6" name="Rectangle 14"/>
            <p:cNvSpPr>
              <a:spLocks noChangeArrowheads="1"/>
            </p:cNvSpPr>
            <p:nvPr/>
          </p:nvSpPr>
          <p:spPr bwMode="auto">
            <a:xfrm>
              <a:off x="768" y="720"/>
              <a:ext cx="4991" cy="816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79887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1217613" y="1219200"/>
            <a:ext cx="7772400" cy="1143000"/>
          </a:xfrm>
        </p:spPr>
        <p:txBody>
          <a:bodyPr anchorCtr="0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9888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724400" y="2819400"/>
            <a:ext cx="4267200" cy="3200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dt" sz="quarter" idx="10"/>
          </p:nvPr>
        </p:nvSpPr>
        <p:spPr>
          <a:xfrm>
            <a:off x="152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8A9DD-95D4-4DC7-B21E-5A11500B83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0A388-4A37-41D6-B176-59F57086E6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86600" y="228600"/>
            <a:ext cx="198120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28600"/>
            <a:ext cx="579120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D20B5-93FD-4E94-B2A3-91C3061778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295400" y="1905000"/>
            <a:ext cx="7772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295400" y="4038600"/>
            <a:ext cx="7772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96445-7369-4F6C-9EEB-2071D6F7B3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295400" y="19050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257800" y="19050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257800" y="40386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A072E-0453-47D9-8321-066501D42E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95400" y="1905000"/>
            <a:ext cx="7772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95400" y="4038600"/>
            <a:ext cx="7772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50613-0401-4100-BFA6-2E8667259D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295400" y="19050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7800" y="19050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C7F5B-43A0-4319-9AFC-2739BBE64E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3134A-4C20-47B0-B777-124640CE0F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0E43E-15B8-4F34-BE37-D2D0923569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954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7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59349-A5E0-49E6-B050-6CCF8EEFCE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7C7AC-2D63-4C4C-B152-0B9B21F521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49A29-BEDB-4161-BAAE-ED70587B3C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CF63E-8FD3-4928-808D-FD7954D2E7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6D3D1-D581-41E5-974F-FFD830FBA9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253E4-4B68-4B6E-9697-3D7584EAEE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2">
                <a:lumMod val="40000"/>
                <a:lumOff val="60000"/>
                <a:alpha val="84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762000" y="6400800"/>
            <a:ext cx="8380413" cy="455613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ru-RU" sz="2400">
              <a:latin typeface="Times New Roman" pitchFamily="18" charset="0"/>
              <a:cs typeface="+mn-cs"/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B7CECED-CFC5-4FE5-928D-CABF34A6CF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7656" name="Group 8"/>
          <p:cNvGrpSpPr>
            <a:grpSpLocks/>
          </p:cNvGrpSpPr>
          <p:nvPr/>
        </p:nvGrpSpPr>
        <p:grpSpPr bwMode="auto">
          <a:xfrm>
            <a:off x="0" y="0"/>
            <a:ext cx="1066800" cy="6856413"/>
            <a:chOff x="0" y="0"/>
            <a:chExt cx="672" cy="4319"/>
          </a:xfrm>
        </p:grpSpPr>
        <p:grpSp>
          <p:nvGrpSpPr>
            <p:cNvPr id="27658" name="Group 9"/>
            <p:cNvGrpSpPr>
              <a:grpSpLocks/>
            </p:cNvGrpSpPr>
            <p:nvPr/>
          </p:nvGrpSpPr>
          <p:grpSpPr bwMode="auto">
            <a:xfrm>
              <a:off x="0" y="0"/>
              <a:ext cx="599" cy="4319"/>
              <a:chOff x="0" y="0"/>
              <a:chExt cx="599" cy="4319"/>
            </a:xfrm>
          </p:grpSpPr>
          <p:sp>
            <p:nvSpPr>
              <p:cNvPr id="78858" name="Rectangle 10" descr="Denim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76" cy="4319"/>
              </a:xfrm>
              <a:prstGeom prst="rect">
                <a:avLst/>
              </a:prstGeom>
              <a:blipFill dpi="0" rotWithShape="0">
                <a:blip r:embed="rId17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78859" name="Rectangle 11"/>
              <p:cNvSpPr>
                <a:spLocks noChangeArrowheads="1"/>
              </p:cNvSpPr>
              <p:nvPr/>
            </p:nvSpPr>
            <p:spPr bwMode="auto">
              <a:xfrm>
                <a:off x="119" y="240"/>
                <a:ext cx="357" cy="2064"/>
              </a:xfrm>
              <a:prstGeom prst="rect">
                <a:avLst/>
              </a:prstGeom>
              <a:solidFill>
                <a:schemeClr val="accent2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78860" name="Rectangle 12"/>
              <p:cNvSpPr>
                <a:spLocks noChangeArrowheads="1"/>
              </p:cNvSpPr>
              <p:nvPr/>
            </p:nvSpPr>
            <p:spPr bwMode="auto">
              <a:xfrm>
                <a:off x="0" y="960"/>
                <a:ext cx="476" cy="52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kumimoji="1" lang="ru-RU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78861" name="Rectangle 13"/>
              <p:cNvSpPr>
                <a:spLocks noChangeArrowheads="1"/>
              </p:cNvSpPr>
              <p:nvPr/>
            </p:nvSpPr>
            <p:spPr bwMode="auto">
              <a:xfrm>
                <a:off x="297" y="432"/>
                <a:ext cx="89" cy="3792"/>
              </a:xfrm>
              <a:prstGeom prst="rect">
                <a:avLst/>
              </a:prstGeom>
              <a:solidFill>
                <a:schemeClr val="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78862" name="Rectangle 14"/>
              <p:cNvSpPr>
                <a:spLocks noChangeArrowheads="1"/>
              </p:cNvSpPr>
              <p:nvPr/>
            </p:nvSpPr>
            <p:spPr bwMode="auto">
              <a:xfrm>
                <a:off x="0" y="3024"/>
                <a:ext cx="327" cy="96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kumimoji="1" lang="ru-RU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78863" name="Rectangle 15"/>
              <p:cNvSpPr>
                <a:spLocks noChangeArrowheads="1"/>
              </p:cNvSpPr>
              <p:nvPr/>
            </p:nvSpPr>
            <p:spPr bwMode="auto">
              <a:xfrm>
                <a:off x="0" y="3216"/>
                <a:ext cx="327" cy="96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kumimoji="1" lang="ru-RU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78864" name="Rectangle 16"/>
              <p:cNvSpPr>
                <a:spLocks noChangeArrowheads="1"/>
              </p:cNvSpPr>
              <p:nvPr/>
            </p:nvSpPr>
            <p:spPr bwMode="auto">
              <a:xfrm>
                <a:off x="0" y="3408"/>
                <a:ext cx="327" cy="96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kumimoji="1" lang="ru-RU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78865" name="Arc 17"/>
              <p:cNvSpPr>
                <a:spLocks/>
              </p:cNvSpPr>
              <p:nvPr/>
            </p:nvSpPr>
            <p:spPr bwMode="auto">
              <a:xfrm>
                <a:off x="474" y="2260"/>
                <a:ext cx="125" cy="1154"/>
              </a:xfrm>
              <a:custGeom>
                <a:avLst/>
                <a:gdLst>
                  <a:gd name="G0" fmla="+- 754 0 0"/>
                  <a:gd name="G1" fmla="+- 21600 0 0"/>
                  <a:gd name="G2" fmla="+- 21600 0 0"/>
                  <a:gd name="T0" fmla="*/ 0 w 22354"/>
                  <a:gd name="T1" fmla="*/ 13 h 43200"/>
                  <a:gd name="T2" fmla="*/ 754 w 22354"/>
                  <a:gd name="T3" fmla="*/ 43200 h 43200"/>
                  <a:gd name="T4" fmla="*/ 754 w 22354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354" h="43200" fill="none" extrusionOk="0">
                    <a:moveTo>
                      <a:pt x="0" y="13"/>
                    </a:moveTo>
                    <a:cubicBezTo>
                      <a:pt x="251" y="4"/>
                      <a:pt x="502" y="-1"/>
                      <a:pt x="754" y="0"/>
                    </a:cubicBezTo>
                    <a:cubicBezTo>
                      <a:pt x="12683" y="0"/>
                      <a:pt x="22354" y="9670"/>
                      <a:pt x="22354" y="21600"/>
                    </a:cubicBezTo>
                    <a:cubicBezTo>
                      <a:pt x="22354" y="33529"/>
                      <a:pt x="12683" y="43199"/>
                      <a:pt x="754" y="43200"/>
                    </a:cubicBezTo>
                  </a:path>
                  <a:path w="22354" h="43200" stroke="0" extrusionOk="0">
                    <a:moveTo>
                      <a:pt x="0" y="13"/>
                    </a:moveTo>
                    <a:cubicBezTo>
                      <a:pt x="251" y="4"/>
                      <a:pt x="502" y="-1"/>
                      <a:pt x="754" y="0"/>
                    </a:cubicBezTo>
                    <a:cubicBezTo>
                      <a:pt x="12683" y="0"/>
                      <a:pt x="22354" y="9670"/>
                      <a:pt x="22354" y="21600"/>
                    </a:cubicBezTo>
                    <a:cubicBezTo>
                      <a:pt x="22354" y="33529"/>
                      <a:pt x="12683" y="43199"/>
                      <a:pt x="754" y="43200"/>
                    </a:cubicBezTo>
                    <a:lnTo>
                      <a:pt x="754" y="2160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  <p:sp>
          <p:nvSpPr>
            <p:cNvPr id="78866" name="Oval 18"/>
            <p:cNvSpPr>
              <a:spLocks noChangeArrowheads="1"/>
            </p:cNvSpPr>
            <p:nvPr/>
          </p:nvSpPr>
          <p:spPr bwMode="auto">
            <a:xfrm>
              <a:off x="0" y="672"/>
              <a:ext cx="672" cy="624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kumimoji="1" lang="ru-RU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78867" name="Rectangle 19"/>
            <p:cNvSpPr>
              <a:spLocks noChangeArrowheads="1"/>
            </p:cNvSpPr>
            <p:nvPr/>
          </p:nvSpPr>
          <p:spPr bwMode="auto">
            <a:xfrm>
              <a:off x="480" y="0"/>
              <a:ext cx="192" cy="43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78868" name="Rectangle 20"/>
          <p:cNvSpPr>
            <a:spLocks noChangeArrowheads="1"/>
          </p:cNvSpPr>
          <p:nvPr/>
        </p:nvSpPr>
        <p:spPr bwMode="auto">
          <a:xfrm>
            <a:off x="762000" y="1474788"/>
            <a:ext cx="8380413" cy="125412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ru-RU" sz="2400">
              <a:latin typeface="Times New Roman" pitchFamily="18" charset="0"/>
              <a:cs typeface="+mn-cs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0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61" r:id="rId8"/>
    <p:sldLayoutId id="2147483660" r:id="rId9"/>
    <p:sldLayoutId id="2147483659" r:id="rId10"/>
    <p:sldLayoutId id="2147483658" r:id="rId11"/>
    <p:sldLayoutId id="2147483657" r:id="rId12"/>
    <p:sldLayoutId id="2147483656" r:id="rId13"/>
    <p:sldLayoutId id="2147483655" r:id="rId14"/>
    <p:sldLayoutId id="2147483654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2">
                <a:lumMod val="40000"/>
                <a:lumOff val="60000"/>
                <a:alpha val="84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81923" name="Rectangle 3" descr="Narrow vertical"/>
            <p:cNvSpPr>
              <a:spLocks noChangeArrowheads="1"/>
            </p:cNvSpPr>
            <p:nvPr/>
          </p:nvSpPr>
          <p:spPr bwMode="auto">
            <a:xfrm>
              <a:off x="288" y="48"/>
              <a:ext cx="5184" cy="240"/>
            </a:xfrm>
            <a:prstGeom prst="rect">
              <a:avLst/>
            </a:prstGeom>
            <a:pattFill prst="narVert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kumimoji="1" lang="ru-RU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81924" name="Rectangle 4" descr="Narrow horizontal"/>
            <p:cNvSpPr>
              <a:spLocks noChangeArrowheads="1"/>
            </p:cNvSpPr>
            <p:nvPr/>
          </p:nvSpPr>
          <p:spPr bwMode="auto">
            <a:xfrm>
              <a:off x="48" y="288"/>
              <a:ext cx="240" cy="3744"/>
            </a:xfrm>
            <a:prstGeom prst="rect">
              <a:avLst/>
            </a:prstGeom>
            <a:pattFill prst="narHorz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kumimoji="1" lang="ru-RU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81925" name="Rectangle 5" descr="Narrow vertical"/>
            <p:cNvSpPr>
              <a:spLocks noChangeArrowheads="1"/>
            </p:cNvSpPr>
            <p:nvPr/>
          </p:nvSpPr>
          <p:spPr bwMode="auto">
            <a:xfrm>
              <a:off x="288" y="4032"/>
              <a:ext cx="5184" cy="240"/>
            </a:xfrm>
            <a:prstGeom prst="rect">
              <a:avLst/>
            </a:prstGeom>
            <a:pattFill prst="narVert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kumimoji="1" lang="ru-RU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81926" name="Rectangle 6" descr="Narrow horizontal"/>
            <p:cNvSpPr>
              <a:spLocks noChangeArrowheads="1"/>
            </p:cNvSpPr>
            <p:nvPr/>
          </p:nvSpPr>
          <p:spPr bwMode="auto">
            <a:xfrm>
              <a:off x="5472" y="288"/>
              <a:ext cx="240" cy="3744"/>
            </a:xfrm>
            <a:prstGeom prst="rect">
              <a:avLst/>
            </a:prstGeom>
            <a:pattFill prst="narHorz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kumimoji="1" lang="ru-RU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81927" name="Rectangle 7"/>
            <p:cNvSpPr>
              <a:spLocks noChangeArrowheads="1"/>
            </p:cNvSpPr>
            <p:nvPr/>
          </p:nvSpPr>
          <p:spPr bwMode="auto">
            <a:xfrm>
              <a:off x="288" y="288"/>
              <a:ext cx="5184" cy="3744"/>
            </a:xfrm>
            <a:prstGeom prst="rect">
              <a:avLst/>
            </a:prstGeom>
            <a:noFill/>
            <a:ln w="57150" cap="sq" cmpd="tri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kumimoji="1" lang="ru-RU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81928" name="Rectangle 8"/>
            <p:cNvSpPr>
              <a:spLocks noChangeArrowheads="1"/>
            </p:cNvSpPr>
            <p:nvPr/>
          </p:nvSpPr>
          <p:spPr bwMode="auto">
            <a:xfrm>
              <a:off x="48" y="48"/>
              <a:ext cx="5664" cy="4224"/>
            </a:xfrm>
            <a:prstGeom prst="rect">
              <a:avLst/>
            </a:prstGeom>
            <a:noFill/>
            <a:ln w="12700" cap="sq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kumimoji="1" lang="ru-RU" sz="2400"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44043" name="Group 9"/>
            <p:cNvGrpSpPr>
              <a:grpSpLocks/>
            </p:cNvGrpSpPr>
            <p:nvPr/>
          </p:nvGrpSpPr>
          <p:grpSpPr bwMode="auto">
            <a:xfrm>
              <a:off x="0" y="0"/>
              <a:ext cx="384" cy="384"/>
              <a:chOff x="0" y="0"/>
              <a:chExt cx="384" cy="384"/>
            </a:xfrm>
          </p:grpSpPr>
          <p:sp>
            <p:nvSpPr>
              <p:cNvPr id="81930" name="Rectangle 1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81931" name="Oval 11"/>
              <p:cNvSpPr>
                <a:spLocks noChangeArrowheads="1"/>
              </p:cNvSpPr>
              <p:nvPr/>
            </p:nvSpPr>
            <p:spPr bwMode="auto">
              <a:xfrm>
                <a:off x="101" y="101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  <p:grpSp>
          <p:nvGrpSpPr>
            <p:cNvPr id="44044" name="Group 12"/>
            <p:cNvGrpSpPr>
              <a:grpSpLocks/>
            </p:cNvGrpSpPr>
            <p:nvPr/>
          </p:nvGrpSpPr>
          <p:grpSpPr bwMode="auto">
            <a:xfrm>
              <a:off x="0" y="3935"/>
              <a:ext cx="384" cy="384"/>
              <a:chOff x="0" y="3935"/>
              <a:chExt cx="384" cy="384"/>
            </a:xfrm>
          </p:grpSpPr>
          <p:sp>
            <p:nvSpPr>
              <p:cNvPr id="81933" name="Rectangle 13"/>
              <p:cNvSpPr>
                <a:spLocks noChangeArrowheads="1"/>
              </p:cNvSpPr>
              <p:nvPr/>
            </p:nvSpPr>
            <p:spPr bwMode="auto">
              <a:xfrm>
                <a:off x="0" y="3935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81934" name="Oval 14"/>
              <p:cNvSpPr>
                <a:spLocks noChangeArrowheads="1"/>
              </p:cNvSpPr>
              <p:nvPr/>
            </p:nvSpPr>
            <p:spPr bwMode="auto">
              <a:xfrm>
                <a:off x="101" y="4036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  <p:grpSp>
          <p:nvGrpSpPr>
            <p:cNvPr id="44045" name="Group 15"/>
            <p:cNvGrpSpPr>
              <a:grpSpLocks/>
            </p:cNvGrpSpPr>
            <p:nvPr/>
          </p:nvGrpSpPr>
          <p:grpSpPr bwMode="auto">
            <a:xfrm>
              <a:off x="5375" y="3935"/>
              <a:ext cx="384" cy="384"/>
              <a:chOff x="5375" y="3935"/>
              <a:chExt cx="384" cy="384"/>
            </a:xfrm>
          </p:grpSpPr>
          <p:sp>
            <p:nvSpPr>
              <p:cNvPr id="81936" name="Rectangle 16"/>
              <p:cNvSpPr>
                <a:spLocks noChangeArrowheads="1"/>
              </p:cNvSpPr>
              <p:nvPr/>
            </p:nvSpPr>
            <p:spPr bwMode="auto">
              <a:xfrm>
                <a:off x="5375" y="3935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81937" name="Oval 17"/>
              <p:cNvSpPr>
                <a:spLocks noChangeArrowheads="1"/>
              </p:cNvSpPr>
              <p:nvPr/>
            </p:nvSpPr>
            <p:spPr bwMode="auto">
              <a:xfrm>
                <a:off x="5476" y="4036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  <p:grpSp>
          <p:nvGrpSpPr>
            <p:cNvPr id="44046" name="Group 18"/>
            <p:cNvGrpSpPr>
              <a:grpSpLocks/>
            </p:cNvGrpSpPr>
            <p:nvPr/>
          </p:nvGrpSpPr>
          <p:grpSpPr bwMode="auto">
            <a:xfrm>
              <a:off x="5375" y="0"/>
              <a:ext cx="384" cy="384"/>
              <a:chOff x="5375" y="0"/>
              <a:chExt cx="384" cy="384"/>
            </a:xfrm>
          </p:grpSpPr>
          <p:sp>
            <p:nvSpPr>
              <p:cNvPr id="81939" name="Rectangle 19"/>
              <p:cNvSpPr>
                <a:spLocks noChangeArrowheads="1"/>
              </p:cNvSpPr>
              <p:nvPr/>
            </p:nvSpPr>
            <p:spPr bwMode="auto">
              <a:xfrm>
                <a:off x="5375" y="0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81940" name="Oval 20"/>
              <p:cNvSpPr>
                <a:spLocks noChangeArrowheads="1"/>
              </p:cNvSpPr>
              <p:nvPr/>
            </p:nvSpPr>
            <p:spPr bwMode="auto">
              <a:xfrm>
                <a:off x="5476" y="101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</p:grpSp>
      <p:sp>
        <p:nvSpPr>
          <p:cNvPr id="4403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403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8" r:id="rId2"/>
    <p:sldLayoutId id="2147483677" r:id="rId3"/>
    <p:sldLayoutId id="2147483676" r:id="rId4"/>
    <p:sldLayoutId id="2147483675" r:id="rId5"/>
    <p:sldLayoutId id="2147483674" r:id="rId6"/>
    <p:sldLayoutId id="2147483673" r:id="rId7"/>
    <p:sldLayoutId id="2147483672" r:id="rId8"/>
    <p:sldLayoutId id="2147483671" r:id="rId9"/>
    <p:sldLayoutId id="2147483670" r:id="rId10"/>
    <p:sldLayoutId id="2147483669" r:id="rId11"/>
    <p:sldLayoutId id="214748366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bcetyt.ru/UserFiles/Image/2007/3/7/17520.gif" TargetMode="Externa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5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bcetyt.ru/UserFiles/Image/2007/3/7/17520.gif" TargetMode="Externa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bcetyt.ru/UserFiles/Image/2007/3/7/17520.gif" TargetMode="Externa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bcetyt.ru/UserFiles/Image/2007/3/7/17520.gif" TargetMode="Externa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90600" y="2209800"/>
            <a:ext cx="762208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i="1" dirty="0" smtClean="0">
                <a:solidFill>
                  <a:srgbClr val="0070C0"/>
                </a:solidFill>
              </a:rPr>
              <a:t>Свойства воды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                                                   презентация к уроку природоведения 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                                                в 4 классе школы 1 вида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52600"/>
            <a:ext cx="4854575" cy="24685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z="4800" b="1" dirty="0" smtClean="0"/>
              <a:t>Вода не имеет формы, она принимает форму сосуда, в который она налита</a:t>
            </a:r>
            <a:r>
              <a:rPr lang="ru-RU" sz="6000" b="1" dirty="0" smtClean="0"/>
              <a:t>.</a:t>
            </a:r>
          </a:p>
        </p:txBody>
      </p:sp>
      <p:pic>
        <p:nvPicPr>
          <p:cNvPr id="86018" name="Picture 4" descr="Картинка 109 из 3885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4163" y="476250"/>
            <a:ext cx="2925762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019" name="Picture 5" descr="8160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64163" y="3933825"/>
            <a:ext cx="2879725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6020" name="WordArt 6"/>
          <p:cNvSpPr>
            <a:spLocks noChangeArrowheads="1" noChangeShapeType="1" noTextEdit="1"/>
          </p:cNvSpPr>
          <p:nvPr/>
        </p:nvSpPr>
        <p:spPr bwMode="auto">
          <a:xfrm>
            <a:off x="1600200" y="762000"/>
            <a:ext cx="37147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Свойства воды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1" name="Picture 3" descr="BIT081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323850" y="1052513"/>
            <a:ext cx="1600200" cy="1600200"/>
          </a:xfrm>
        </p:spPr>
      </p:pic>
      <p:pic>
        <p:nvPicPr>
          <p:cNvPr id="87042" name="Picture 4" descr="j025438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00475" y="2511425"/>
            <a:ext cx="1541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043" name="Picture 5" descr="BIT081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650" y="2492375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044" name="Picture 6" descr="BIT081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4005263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045" name="Picture 7" descr="BIT081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9338" y="4437063"/>
            <a:ext cx="15684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047" name="Picture 9" descr="BIT081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888" y="25654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048" name="Picture 10" descr="BIT081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981075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1331913" y="2060575"/>
            <a:ext cx="2362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</a:rPr>
              <a:t>Прозрачна</a:t>
            </a:r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0" y="5373688"/>
            <a:ext cx="2362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rgbClr val="FFFF00"/>
                </a:solidFill>
                <a:latin typeface="Times New Roman" pitchFamily="18" charset="0"/>
              </a:rPr>
              <a:t>Не имеет формы</a:t>
            </a:r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6781800" y="3933825"/>
            <a:ext cx="2362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rgbClr val="FFFF00"/>
                </a:solidFill>
                <a:latin typeface="Times New Roman" pitchFamily="18" charset="0"/>
              </a:rPr>
              <a:t>Растворитель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6156325" y="2133600"/>
            <a:ext cx="251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rgbClr val="FFFF00"/>
                </a:solidFill>
                <a:latin typeface="Times New Roman" pitchFamily="18" charset="0"/>
              </a:rPr>
              <a:t>Не имеет запаха</a:t>
            </a:r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2124075" y="5949950"/>
            <a:ext cx="2362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rgbClr val="FFFF00"/>
                </a:solidFill>
                <a:latin typeface="Times New Roman" pitchFamily="18" charset="0"/>
              </a:rPr>
              <a:t>Бесцветна</a:t>
            </a:r>
          </a:p>
        </p:txBody>
      </p:sp>
      <p:sp>
        <p:nvSpPr>
          <p:cNvPr id="37905" name="Rectangle 17"/>
          <p:cNvSpPr>
            <a:spLocks noChangeArrowheads="1"/>
          </p:cNvSpPr>
          <p:nvPr/>
        </p:nvSpPr>
        <p:spPr bwMode="auto">
          <a:xfrm>
            <a:off x="4500563" y="5876925"/>
            <a:ext cx="2362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rgbClr val="FFFF00"/>
                </a:solidFill>
                <a:latin typeface="Times New Roman" pitchFamily="18" charset="0"/>
              </a:rPr>
              <a:t>Текуча</a:t>
            </a:r>
          </a:p>
        </p:txBody>
      </p:sp>
      <p:pic>
        <p:nvPicPr>
          <p:cNvPr id="87055" name="Picture 18" descr="BIT081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00338" y="45085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1547813" y="3500438"/>
            <a:ext cx="2362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rgbClr val="FFFF00"/>
                </a:solidFill>
                <a:latin typeface="Times New Roman" pitchFamily="18" charset="0"/>
              </a:rPr>
              <a:t>Не имеет вкуса</a:t>
            </a:r>
          </a:p>
        </p:txBody>
      </p:sp>
      <p:sp>
        <p:nvSpPr>
          <p:cNvPr id="87058" name="WordArt 21"/>
          <p:cNvSpPr>
            <a:spLocks noChangeArrowheads="1" noChangeShapeType="1" noTextEdit="1"/>
          </p:cNvSpPr>
          <p:nvPr/>
        </p:nvSpPr>
        <p:spPr bwMode="auto">
          <a:xfrm>
            <a:off x="2743200" y="304800"/>
            <a:ext cx="42291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Семь ключей </a:t>
            </a:r>
          </a:p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к семи свойствам </a:t>
            </a:r>
          </a:p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воды</a:t>
            </a:r>
          </a:p>
        </p:txBody>
      </p:sp>
      <p:sp>
        <p:nvSpPr>
          <p:cNvPr id="87059" name="AutoShape 2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29600" y="6400800"/>
            <a:ext cx="762000" cy="45720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9" grpId="0"/>
      <p:bldP spid="37901" grpId="0"/>
      <p:bldP spid="37902" grpId="0"/>
      <p:bldP spid="37903" grpId="0"/>
      <p:bldP spid="37904" grpId="0"/>
      <p:bldP spid="37905" grpId="0"/>
      <p:bldP spid="3790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AutoShape 3"/>
          <p:cNvSpPr>
            <a:spLocks noChangeArrowheads="1"/>
          </p:cNvSpPr>
          <p:nvPr/>
        </p:nvSpPr>
        <p:spPr bwMode="auto">
          <a:xfrm>
            <a:off x="4038600" y="304800"/>
            <a:ext cx="4895850" cy="3455988"/>
          </a:xfrm>
          <a:prstGeom prst="cloudCallout">
            <a:avLst>
              <a:gd name="adj1" fmla="val -80352"/>
              <a:gd name="adj2" fmla="val 68787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/>
          <a:lstStyle/>
          <a:p>
            <a:pPr algn="ctr"/>
            <a:r>
              <a:rPr lang="ru-RU" sz="2800" b="1">
                <a:solidFill>
                  <a:schemeClr val="bg2"/>
                </a:solidFill>
              </a:rPr>
              <a:t>Какими свойствами обладает вода?</a:t>
            </a:r>
          </a:p>
        </p:txBody>
      </p:sp>
      <p:pic>
        <p:nvPicPr>
          <p:cNvPr id="77826" name="Picture 4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828800"/>
            <a:ext cx="31242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6913" y="1992313"/>
            <a:ext cx="4103687" cy="12255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mtClean="0"/>
              <a:t> </a:t>
            </a:r>
            <a:r>
              <a:rPr lang="ru-RU" sz="6000" smtClean="0"/>
              <a:t>Прозрачная.</a:t>
            </a:r>
          </a:p>
        </p:txBody>
      </p:sp>
      <p:pic>
        <p:nvPicPr>
          <p:cNvPr id="79874" name="Picture 4" descr="Картинка 109 из 3885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8263" y="404813"/>
            <a:ext cx="2741612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75" name="Picture 5" descr="2116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3657600"/>
            <a:ext cx="2736850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76" name="WordArt 7"/>
          <p:cNvSpPr>
            <a:spLocks noChangeArrowheads="1" noChangeShapeType="1" noTextEdit="1"/>
          </p:cNvSpPr>
          <p:nvPr/>
        </p:nvSpPr>
        <p:spPr bwMode="auto">
          <a:xfrm>
            <a:off x="1295400" y="685800"/>
            <a:ext cx="37147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Свойства воды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81200"/>
            <a:ext cx="4038600" cy="94773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z="6000" smtClean="0"/>
              <a:t>Без запаха.</a:t>
            </a:r>
          </a:p>
        </p:txBody>
      </p:sp>
      <p:pic>
        <p:nvPicPr>
          <p:cNvPr id="122883" name="Picture 4" descr="Картинка 109 из 3885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5600" y="1196975"/>
            <a:ext cx="3321050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884" name="Picture 5" descr="is?MylFHYUbhqapZjbmnELmaoUC4Bf5KnDQvrBj85dZ9AU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888904">
            <a:off x="7019925" y="620713"/>
            <a:ext cx="12192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885" name="Picture 6" descr="is?Sg0HBdtHthyKKTbiRPCwUPLJtZFhYbimiDSmc3ZgaZI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00113" y="3284538"/>
            <a:ext cx="201612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886" name="Picture 7" descr="is?ueSviDqfYKTViS96LtWLGBB6D_pUSpfWfHWCbY60z5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40088" y="4149725"/>
            <a:ext cx="2055812" cy="248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887" name="WordArt 9"/>
          <p:cNvSpPr>
            <a:spLocks noChangeArrowheads="1" noChangeShapeType="1" noTextEdit="1"/>
          </p:cNvSpPr>
          <p:nvPr/>
        </p:nvSpPr>
        <p:spPr bwMode="auto">
          <a:xfrm>
            <a:off x="1295400" y="685800"/>
            <a:ext cx="37147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Свойства воды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81200"/>
            <a:ext cx="4495800" cy="10922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z="6000" smtClean="0"/>
              <a:t>Без вкуса.</a:t>
            </a:r>
          </a:p>
        </p:txBody>
      </p:sp>
      <p:pic>
        <p:nvPicPr>
          <p:cNvPr id="123907" name="Picture 4" descr="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3800" y="1916113"/>
            <a:ext cx="23050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908" name="Picture 5" descr="is?ZB5pRQem5_NHMPdl0uWCOlkFLYi6YEjWn9OfqtWnKP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350" y="3933825"/>
            <a:ext cx="2074863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909" name="WordArt 7"/>
          <p:cNvSpPr>
            <a:spLocks noChangeArrowheads="1" noChangeShapeType="1" noTextEdit="1"/>
          </p:cNvSpPr>
          <p:nvPr/>
        </p:nvSpPr>
        <p:spPr bwMode="auto">
          <a:xfrm>
            <a:off x="1295400" y="685800"/>
            <a:ext cx="37147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Свойства воды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81200"/>
            <a:ext cx="4038600" cy="4114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z="6000" smtClean="0"/>
              <a:t>Бесцветная.</a:t>
            </a:r>
          </a:p>
        </p:txBody>
      </p:sp>
      <p:pic>
        <p:nvPicPr>
          <p:cNvPr id="121859" name="Picture 4" descr="Картинка 109 из 3885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692150"/>
            <a:ext cx="4083050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1860" name="Line 5"/>
          <p:cNvSpPr>
            <a:spLocks noChangeShapeType="1"/>
          </p:cNvSpPr>
          <p:nvPr/>
        </p:nvSpPr>
        <p:spPr bwMode="auto">
          <a:xfrm>
            <a:off x="5148263" y="1341438"/>
            <a:ext cx="0" cy="3600450"/>
          </a:xfrm>
          <a:prstGeom prst="line">
            <a:avLst/>
          </a:prstGeom>
          <a:noFill/>
          <a:ln w="1619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1861" name="Line 6"/>
          <p:cNvSpPr>
            <a:spLocks noChangeShapeType="1"/>
          </p:cNvSpPr>
          <p:nvPr/>
        </p:nvSpPr>
        <p:spPr bwMode="auto">
          <a:xfrm>
            <a:off x="5364163" y="1341438"/>
            <a:ext cx="0" cy="3600450"/>
          </a:xfrm>
          <a:prstGeom prst="line">
            <a:avLst/>
          </a:prstGeom>
          <a:noFill/>
          <a:ln w="161925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21862" name="Picture 7" descr="is?YPGzVNT6aDA2NdtiY4ZXbk5v5Bk13ifK2oVdSufiQC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55875" y="3644900"/>
            <a:ext cx="2160588" cy="18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1863" name="WordArt 9"/>
          <p:cNvSpPr>
            <a:spLocks noChangeArrowheads="1" noChangeShapeType="1" noTextEdit="1"/>
          </p:cNvSpPr>
          <p:nvPr/>
        </p:nvSpPr>
        <p:spPr bwMode="auto">
          <a:xfrm>
            <a:off x="1295400" y="533400"/>
            <a:ext cx="37147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Свойства воды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981200"/>
            <a:ext cx="6400800" cy="17526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z="2800" dirty="0" smtClean="0"/>
              <a:t> </a:t>
            </a:r>
            <a:r>
              <a:rPr lang="ru-RU" sz="5400" b="1" dirty="0" smtClean="0"/>
              <a:t>Растворитель.</a:t>
            </a:r>
          </a:p>
        </p:txBody>
      </p:sp>
      <p:pic>
        <p:nvPicPr>
          <p:cNvPr id="124932" name="Picture 5" descr="6-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692150"/>
            <a:ext cx="2185988" cy="468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933" name="WordArt 10"/>
          <p:cNvSpPr>
            <a:spLocks noChangeArrowheads="1" noChangeShapeType="1" noTextEdit="1"/>
          </p:cNvSpPr>
          <p:nvPr/>
        </p:nvSpPr>
        <p:spPr bwMode="auto">
          <a:xfrm>
            <a:off x="1295400" y="685800"/>
            <a:ext cx="37147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Свойства воды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4176713" cy="136683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z="6000" b="1" smtClean="0"/>
              <a:t>Текуча</a:t>
            </a:r>
          </a:p>
        </p:txBody>
      </p:sp>
      <p:pic>
        <p:nvPicPr>
          <p:cNvPr id="84994" name="Picture 4" descr="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700" y="549275"/>
            <a:ext cx="2879725" cy="235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995" name="Picture 5" descr="1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8175" y="4005263"/>
            <a:ext cx="5543550" cy="199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996" name="WordArt 6"/>
          <p:cNvSpPr>
            <a:spLocks noChangeArrowheads="1" noChangeShapeType="1" noTextEdit="1"/>
          </p:cNvSpPr>
          <p:nvPr/>
        </p:nvSpPr>
        <p:spPr bwMode="auto">
          <a:xfrm>
            <a:off x="990600" y="533400"/>
            <a:ext cx="37147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Свойства воды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theme/theme1.xml><?xml version="1.0" encoding="utf-8"?>
<a:theme xmlns:a="http://schemas.openxmlformats.org/drawingml/2006/main" name="Company Handbook">
  <a:themeElements>
    <a:clrScheme name="Company Handbook 1">
      <a:dk1>
        <a:srgbClr val="00354E"/>
      </a:dk1>
      <a:lt1>
        <a:srgbClr val="EAEAEA"/>
      </a:lt1>
      <a:dk2>
        <a:srgbClr val="006699"/>
      </a:dk2>
      <a:lt2>
        <a:srgbClr val="CCECFF"/>
      </a:lt2>
      <a:accent1>
        <a:srgbClr val="006699"/>
      </a:accent1>
      <a:accent2>
        <a:srgbClr val="6699FF"/>
      </a:accent2>
      <a:accent3>
        <a:srgbClr val="AAB8CA"/>
      </a:accent3>
      <a:accent4>
        <a:srgbClr val="C8C8C8"/>
      </a:accent4>
      <a:accent5>
        <a:srgbClr val="AAB8CA"/>
      </a:accent5>
      <a:accent6>
        <a:srgbClr val="5C8AE7"/>
      </a:accent6>
      <a:hlink>
        <a:srgbClr val="CCCCFF"/>
      </a:hlink>
      <a:folHlink>
        <a:srgbClr val="5E6FD4"/>
      </a:folHlink>
    </a:clrScheme>
    <a:fontScheme name="Company Handbook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mpany Handbook 1">
        <a:dk1>
          <a:srgbClr val="00354E"/>
        </a:dk1>
        <a:lt1>
          <a:srgbClr val="EAEAEA"/>
        </a:lt1>
        <a:dk2>
          <a:srgbClr val="006699"/>
        </a:dk2>
        <a:lt2>
          <a:srgbClr val="CCECFF"/>
        </a:lt2>
        <a:accent1>
          <a:srgbClr val="006699"/>
        </a:accent1>
        <a:accent2>
          <a:srgbClr val="6699FF"/>
        </a:accent2>
        <a:accent3>
          <a:srgbClr val="AAB8CA"/>
        </a:accent3>
        <a:accent4>
          <a:srgbClr val="C8C8C8"/>
        </a:accent4>
        <a:accent5>
          <a:srgbClr val="AAB8CA"/>
        </a:accent5>
        <a:accent6>
          <a:srgbClr val="5C8AE7"/>
        </a:accent6>
        <a:hlink>
          <a:srgbClr val="CCCCFF"/>
        </a:hlink>
        <a:folHlink>
          <a:srgbClr val="5E6FD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ny Handbook 2">
        <a:dk1>
          <a:srgbClr val="000080"/>
        </a:dk1>
        <a:lt1>
          <a:srgbClr val="FFFFFF"/>
        </a:lt1>
        <a:dk2>
          <a:srgbClr val="3366CC"/>
        </a:dk2>
        <a:lt2>
          <a:srgbClr val="7A7C93"/>
        </a:lt2>
        <a:accent1>
          <a:srgbClr val="006699"/>
        </a:accent1>
        <a:accent2>
          <a:srgbClr val="6699FF"/>
        </a:accent2>
        <a:accent3>
          <a:srgbClr val="FFFFFF"/>
        </a:accent3>
        <a:accent4>
          <a:srgbClr val="00006C"/>
        </a:accent4>
        <a:accent5>
          <a:srgbClr val="AAB8CA"/>
        </a:accent5>
        <a:accent6>
          <a:srgbClr val="5C8AE7"/>
        </a:accent6>
        <a:hlink>
          <a:srgbClr val="9933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Handbook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969696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B8B8B8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Handbook 4">
        <a:dk1>
          <a:srgbClr val="660066"/>
        </a:dk1>
        <a:lt1>
          <a:srgbClr val="EAEAEA"/>
        </a:lt1>
        <a:dk2>
          <a:srgbClr val="3366CC"/>
        </a:dk2>
        <a:lt2>
          <a:srgbClr val="7A7C93"/>
        </a:lt2>
        <a:accent1>
          <a:srgbClr val="00CCCC"/>
        </a:accent1>
        <a:accent2>
          <a:srgbClr val="CC66FF"/>
        </a:accent2>
        <a:accent3>
          <a:srgbClr val="F3F3F3"/>
        </a:accent3>
        <a:accent4>
          <a:srgbClr val="560056"/>
        </a:accent4>
        <a:accent5>
          <a:srgbClr val="AAE2E2"/>
        </a:accent5>
        <a:accent6>
          <a:srgbClr val="B95CE7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Handbook 5">
        <a:dk1>
          <a:srgbClr val="00354E"/>
        </a:dk1>
        <a:lt1>
          <a:srgbClr val="EAEAEA"/>
        </a:lt1>
        <a:dk2>
          <a:srgbClr val="6D67AA"/>
        </a:dk2>
        <a:lt2>
          <a:srgbClr val="CCCCFF"/>
        </a:lt2>
        <a:accent1>
          <a:srgbClr val="6600CC"/>
        </a:accent1>
        <a:accent2>
          <a:srgbClr val="9999FF"/>
        </a:accent2>
        <a:accent3>
          <a:srgbClr val="BAB8D2"/>
        </a:accent3>
        <a:accent4>
          <a:srgbClr val="C8C8C8"/>
        </a:accent4>
        <a:accent5>
          <a:srgbClr val="B8AAE2"/>
        </a:accent5>
        <a:accent6>
          <a:srgbClr val="8A8AE7"/>
        </a:accent6>
        <a:hlink>
          <a:srgbClr val="CCCCFF"/>
        </a:hlink>
        <a:folHlink>
          <a:srgbClr val="9D70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ny Handbook 6">
        <a:dk1>
          <a:srgbClr val="003366"/>
        </a:dk1>
        <a:lt1>
          <a:srgbClr val="EAEAEA"/>
        </a:lt1>
        <a:dk2>
          <a:srgbClr val="009999"/>
        </a:dk2>
        <a:lt2>
          <a:srgbClr val="FFFFFF"/>
        </a:lt2>
        <a:accent1>
          <a:srgbClr val="008080"/>
        </a:accent1>
        <a:accent2>
          <a:srgbClr val="00CCCC"/>
        </a:accent2>
        <a:accent3>
          <a:srgbClr val="AACACA"/>
        </a:accent3>
        <a:accent4>
          <a:srgbClr val="C8C8C8"/>
        </a:accent4>
        <a:accent5>
          <a:srgbClr val="AAC0C0"/>
        </a:accent5>
        <a:accent6>
          <a:srgbClr val="00B9B9"/>
        </a:accent6>
        <a:hlink>
          <a:srgbClr val="A7DDE1"/>
        </a:hlink>
        <a:folHlink>
          <a:srgbClr val="FF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ertificate">
  <a:themeElements>
    <a:clrScheme name="Certificat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33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ADCA"/>
      </a:accent5>
      <a:accent6>
        <a:srgbClr val="2D2DB9"/>
      </a:accent6>
      <a:hlink>
        <a:srgbClr val="FFCC00"/>
      </a:hlink>
      <a:folHlink>
        <a:srgbClr val="B2B2B2"/>
      </a:folHlink>
    </a:clrScheme>
    <a:fontScheme name="Certificate">
      <a:majorFont>
        <a:latin typeface="Arial Narrow"/>
        <a:ea typeface=""/>
        <a:cs typeface=""/>
      </a:majorFont>
      <a:minorFont>
        <a:latin typeface="Monotype Corsiv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ertificate 1">
        <a:dk1>
          <a:srgbClr val="000000"/>
        </a:dk1>
        <a:lt1>
          <a:srgbClr val="FFFFCC"/>
        </a:lt1>
        <a:dk2>
          <a:srgbClr val="333300"/>
        </a:dk2>
        <a:lt2>
          <a:srgbClr val="808000"/>
        </a:lt2>
        <a:accent1>
          <a:srgbClr val="339933"/>
        </a:accent1>
        <a:accent2>
          <a:srgbClr val="A50021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95001D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tific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33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ADCA"/>
        </a:accent5>
        <a:accent6>
          <a:srgbClr val="2D2DB9"/>
        </a:accent6>
        <a:hlink>
          <a:srgbClr val="FF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tificat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DDDDDD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</TotalTime>
  <Words>82</Words>
  <Application>Microsoft Office PowerPoint</Application>
  <PresentationFormat>Экран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Company Handbook</vt:lpstr>
      <vt:lpstr>Certificate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</cp:lastModifiedBy>
  <cp:revision>40</cp:revision>
  <cp:lastPrinted>1601-01-01T00:00:00Z</cp:lastPrinted>
  <dcterms:created xsi:type="dcterms:W3CDTF">1601-01-01T00:00:00Z</dcterms:created>
  <dcterms:modified xsi:type="dcterms:W3CDTF">2015-01-15T18:41:04Z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