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sldIdLst>
    <p:sldId id="417" r:id="rId2"/>
    <p:sldId id="418" r:id="rId3"/>
    <p:sldId id="421" r:id="rId4"/>
    <p:sldId id="425" r:id="rId5"/>
    <p:sldId id="424" r:id="rId6"/>
    <p:sldId id="426" r:id="rId7"/>
    <p:sldId id="42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800000"/>
    <a:srgbClr val="DB051E"/>
    <a:srgbClr val="FFFFFF"/>
    <a:srgbClr val="B96D6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65CAB-A6BA-4A44-883C-C9B2791DD82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21E73-3472-4A01-AA12-24B978EE1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42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>
              <a:solidFill>
                <a:schemeClr val="tx1"/>
              </a:solidFill>
              <a:effectLst/>
            </a:endParaRPr>
          </a:p>
        </p:txBody>
      </p:sp>
      <p:pic>
        <p:nvPicPr>
          <p:cNvPr id="23555" name="Picture 3" descr="minisp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</p:spPr>
      </p:pic>
      <p:sp>
        <p:nvSpPr>
          <p:cNvPr id="2355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solidFill>
                <a:schemeClr val="tx1"/>
              </a:solidFill>
              <a:effectLst/>
            </a:endParaRPr>
          </a:p>
        </p:txBody>
      </p:sp>
      <p:pic>
        <p:nvPicPr>
          <p:cNvPr id="23557" name="Picture 5" descr="minispir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235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4A385CE-285A-440C-99BF-4EF950AF91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E970D-9B3D-4E6E-A147-3F16D21B64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5E841-D7E0-4062-A9D1-97A2E444AC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60DCA-873A-4B20-9247-3BE14AC05F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E7A6E-F24F-4893-BAB9-6479702BD3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2FB49-84AE-4CCC-9F2A-559C804B1C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424F7-1EBD-4D55-947C-E61A8F3B6A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3C529-1096-42FC-AF4E-661E0E84CF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0303A-CA69-49E1-B9F9-96A15207A6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9FC48-B629-4618-8BFB-B18E39E99C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8FC32-5892-456D-AAC9-5C4C82DA90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>
              <a:solidFill>
                <a:schemeClr val="tx1"/>
              </a:solidFill>
              <a:effectLst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32" name="Picture 4" descr="minispir"/>
          <p:cNvPicPr>
            <a:picLocks noChangeAspect="1" noChangeArrowheads="1"/>
          </p:cNvPicPr>
          <p:nvPr/>
        </p:nvPicPr>
        <p:blipFill>
          <a:blip r:embed="rId13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</p:spPr>
      </p:pic>
      <p:pic>
        <p:nvPicPr>
          <p:cNvPr id="22533" name="Picture 5" descr="minispir"/>
          <p:cNvPicPr>
            <a:picLocks noChangeAspect="1" noChangeArrowheads="1"/>
          </p:cNvPicPr>
          <p:nvPr/>
        </p:nvPicPr>
        <p:blipFill>
          <a:blip r:embed="rId1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</a:defRPr>
            </a:lvl1pPr>
          </a:lstStyle>
          <a:p>
            <a:fld id="{815D2B53-78A4-4046-9967-EA8DAADB3D7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5400" b="1">
                <a:solidFill>
                  <a:srgbClr val="FFFFFF"/>
                </a:solidFill>
                <a:effectLst/>
                <a:latin typeface="Arial" charset="0"/>
              </a:rPr>
              <a:t>Город  ЮЖНОУРАЛЬСК</a:t>
            </a:r>
            <a:endParaRPr lang="ru-RU" sz="5400" b="1">
              <a:solidFill>
                <a:srgbClr val="FFFFFF"/>
              </a:solidFill>
              <a:effectLst/>
            </a:endParaRPr>
          </a:p>
        </p:txBody>
      </p:sp>
      <p:pic>
        <p:nvPicPr>
          <p:cNvPr id="172036" name="Picture 4" descr="yuzhnouralsk_city_fl_n5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81000"/>
            <a:ext cx="2133600" cy="1419225"/>
          </a:xfrm>
          <a:prstGeom prst="rect">
            <a:avLst/>
          </a:prstGeom>
          <a:noFill/>
        </p:spPr>
      </p:pic>
      <p:pic>
        <p:nvPicPr>
          <p:cNvPr id="172037" name="Picture 5" descr="yugres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066800"/>
            <a:ext cx="5029200" cy="37814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5400" b="1">
                <a:solidFill>
                  <a:srgbClr val="FFFFFF"/>
                </a:solidFill>
                <a:effectLst/>
                <a:latin typeface="Arial" charset="0"/>
              </a:rPr>
              <a:t>Город  ЮЖНОУРАЛЬСК</a:t>
            </a:r>
            <a:endParaRPr lang="ru-RU" sz="5400" b="1">
              <a:solidFill>
                <a:srgbClr val="FFFFFF"/>
              </a:solidFill>
              <a:effectLst/>
            </a:endParaRPr>
          </a:p>
        </p:txBody>
      </p:sp>
      <p:pic>
        <p:nvPicPr>
          <p:cNvPr id="173061" name="Picture 5" descr="P1010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7391400" cy="4787900"/>
          </a:xfrm>
          <a:prstGeom prst="rect">
            <a:avLst/>
          </a:prstGeom>
          <a:noFill/>
        </p:spPr>
      </p:pic>
      <p:pic>
        <p:nvPicPr>
          <p:cNvPr id="173060" name="Picture 4" descr="yuzhnouralsk_city_fl_n5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81000"/>
            <a:ext cx="2133600" cy="14192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5400" b="1">
                <a:solidFill>
                  <a:srgbClr val="FFFFFF"/>
                </a:solidFill>
                <a:effectLst/>
                <a:latin typeface="Arial" charset="0"/>
              </a:rPr>
              <a:t>Город  ЮЖНОУРАЛЬСК</a:t>
            </a:r>
            <a:endParaRPr lang="ru-RU" sz="5400" b="1">
              <a:solidFill>
                <a:srgbClr val="FFFFFF"/>
              </a:solidFill>
              <a:effectLst/>
            </a:endParaRPr>
          </a:p>
        </p:txBody>
      </p:sp>
      <p:pic>
        <p:nvPicPr>
          <p:cNvPr id="176133" name="Picture 5" descr="P1010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85800"/>
            <a:ext cx="8001000" cy="4662488"/>
          </a:xfrm>
          <a:prstGeom prst="rect">
            <a:avLst/>
          </a:prstGeom>
          <a:noFill/>
        </p:spPr>
      </p:pic>
      <p:pic>
        <p:nvPicPr>
          <p:cNvPr id="176132" name="Picture 4" descr="yuzhnouralsk_city_fl_n5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81000"/>
            <a:ext cx="2133600" cy="14192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5400" b="1">
                <a:solidFill>
                  <a:srgbClr val="FFFFFF"/>
                </a:solidFill>
                <a:effectLst/>
                <a:latin typeface="Arial" charset="0"/>
              </a:rPr>
              <a:t>Город  ЮЖНОУРАЛЬСК</a:t>
            </a:r>
            <a:endParaRPr lang="ru-RU" sz="5400" b="1">
              <a:solidFill>
                <a:srgbClr val="FFFFFF"/>
              </a:solidFill>
              <a:effectLst/>
            </a:endParaRPr>
          </a:p>
        </p:txBody>
      </p:sp>
      <p:pic>
        <p:nvPicPr>
          <p:cNvPr id="180228" name="Picture 4" descr="yuzhnouralsk_city_fl_n5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81000"/>
            <a:ext cx="2133600" cy="1419225"/>
          </a:xfrm>
          <a:prstGeom prst="rect">
            <a:avLst/>
          </a:prstGeom>
          <a:noFill/>
        </p:spPr>
      </p:pic>
      <p:pic>
        <p:nvPicPr>
          <p:cNvPr id="180229" name="Picture 5" descr="n2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228600"/>
            <a:ext cx="3668713" cy="54864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5400" b="1">
                <a:solidFill>
                  <a:srgbClr val="FFFFFF"/>
                </a:solidFill>
                <a:effectLst/>
                <a:latin typeface="Arial" charset="0"/>
              </a:rPr>
              <a:t>Город  ЮЖНОУРАЛЬСК</a:t>
            </a:r>
            <a:endParaRPr lang="ru-RU" sz="5400" b="1">
              <a:solidFill>
                <a:srgbClr val="FFFFFF"/>
              </a:solidFill>
              <a:effectLst/>
            </a:endParaRPr>
          </a:p>
        </p:txBody>
      </p:sp>
      <p:pic>
        <p:nvPicPr>
          <p:cNvPr id="179205" name="Picture 5" descr="P1010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6781800" cy="5105400"/>
          </a:xfrm>
          <a:prstGeom prst="rect">
            <a:avLst/>
          </a:prstGeom>
          <a:noFill/>
        </p:spPr>
      </p:pic>
      <p:pic>
        <p:nvPicPr>
          <p:cNvPr id="179204" name="Picture 4" descr="yuzhnouralsk_city_fl_n5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81000"/>
            <a:ext cx="2133600" cy="14192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5400" b="1">
                <a:solidFill>
                  <a:srgbClr val="FFFFFF"/>
                </a:solidFill>
                <a:effectLst/>
                <a:latin typeface="Arial" charset="0"/>
              </a:rPr>
              <a:t>Город  ЮЖНОУРАЛЬСК</a:t>
            </a:r>
            <a:endParaRPr lang="ru-RU" sz="5400" b="1">
              <a:solidFill>
                <a:srgbClr val="FFFFFF"/>
              </a:solidFill>
              <a:effectLst/>
            </a:endParaRPr>
          </a:p>
        </p:txBody>
      </p:sp>
      <p:pic>
        <p:nvPicPr>
          <p:cNvPr id="181253" name="Picture 5" descr="P1010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6934200" cy="5199063"/>
          </a:xfrm>
          <a:prstGeom prst="rect">
            <a:avLst/>
          </a:prstGeom>
          <a:noFill/>
        </p:spPr>
      </p:pic>
      <p:pic>
        <p:nvPicPr>
          <p:cNvPr id="181252" name="Picture 4" descr="yuzhnouralsk_city_fl_n5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81000"/>
            <a:ext cx="2133600" cy="14192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5400" b="1">
                <a:solidFill>
                  <a:srgbClr val="FFFFFF"/>
                </a:solidFill>
                <a:effectLst/>
                <a:latin typeface="Arial" charset="0"/>
              </a:rPr>
              <a:t>Город  ЮЖНОУРАЛЬСК</a:t>
            </a:r>
            <a:endParaRPr lang="ru-RU" sz="5400" b="1">
              <a:solidFill>
                <a:srgbClr val="FFFFFF"/>
              </a:solidFill>
              <a:effectLst/>
            </a:endParaRPr>
          </a:p>
        </p:txBody>
      </p:sp>
      <p:pic>
        <p:nvPicPr>
          <p:cNvPr id="178180" name="Picture 4" descr="yuzhnouralsk_city_fl_n5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81000"/>
            <a:ext cx="2133600" cy="1419225"/>
          </a:xfrm>
          <a:prstGeom prst="rect">
            <a:avLst/>
          </a:prstGeom>
          <a:noFill/>
        </p:spPr>
      </p:pic>
      <p:pic>
        <p:nvPicPr>
          <p:cNvPr id="178181" name="Picture 5" descr="che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152400"/>
            <a:ext cx="4738688" cy="5486400"/>
          </a:xfrm>
          <a:prstGeom prst="rect">
            <a:avLst/>
          </a:prstGeom>
          <a:noFill/>
        </p:spPr>
      </p:pic>
      <p:sp>
        <p:nvSpPr>
          <p:cNvPr id="178182" name="AutoShape 6"/>
          <p:cNvSpPr>
            <a:spLocks noChangeArrowheads="1"/>
          </p:cNvSpPr>
          <p:nvPr/>
        </p:nvSpPr>
        <p:spPr bwMode="auto">
          <a:xfrm>
            <a:off x="4495800" y="1600200"/>
            <a:ext cx="228600" cy="304800"/>
          </a:xfrm>
          <a:prstGeom prst="star5">
            <a:avLst/>
          </a:prstGeom>
          <a:solidFill>
            <a:srgbClr val="DB051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8183" name="AutoShape 7"/>
          <p:cNvSpPr>
            <a:spLocks noChangeArrowheads="1"/>
          </p:cNvSpPr>
          <p:nvPr/>
        </p:nvSpPr>
        <p:spPr bwMode="auto">
          <a:xfrm>
            <a:off x="4419600" y="2438400"/>
            <a:ext cx="228600" cy="381000"/>
          </a:xfrm>
          <a:prstGeom prst="star4">
            <a:avLst>
              <a:gd name="adj" fmla="val 12500"/>
            </a:avLst>
          </a:prstGeom>
          <a:solidFill>
            <a:srgbClr val="DB051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autoUpdateAnimBg="0"/>
      <p:bldP spid="178182" grpId="0" animBg="1"/>
      <p:bldP spid="178183" grpId="0" animBg="1"/>
    </p:bldLst>
  </p:timing>
</p:sld>
</file>

<file path=ppt/theme/theme1.xml><?xml version="1.0" encoding="utf-8"?>
<a:theme xmlns:a="http://schemas.openxmlformats.org/drawingml/2006/main" name="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Designs\Тетрадь.pot</Template>
  <TotalTime>4325</TotalTime>
  <Words>21</Words>
  <Application>Microsoft Office PowerPoint</Application>
  <PresentationFormat>Экран (4:3)</PresentationFormat>
  <Paragraphs>14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Тетрадь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Пользователь</cp:lastModifiedBy>
  <cp:revision>58</cp:revision>
  <dcterms:created xsi:type="dcterms:W3CDTF">2005-08-29T06:29:08Z</dcterms:created>
  <dcterms:modified xsi:type="dcterms:W3CDTF">2015-02-03T17:31:59Z</dcterms:modified>
</cp:coreProperties>
</file>