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sldIdLst>
    <p:sldId id="310" r:id="rId2"/>
    <p:sldId id="327" r:id="rId3"/>
    <p:sldId id="420" r:id="rId4"/>
    <p:sldId id="394" r:id="rId5"/>
    <p:sldId id="422" r:id="rId6"/>
    <p:sldId id="415" r:id="rId7"/>
    <p:sldId id="416" r:id="rId8"/>
    <p:sldId id="419" r:id="rId9"/>
    <p:sldId id="30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00000"/>
    <a:srgbClr val="DB051E"/>
    <a:srgbClr val="FFFFFF"/>
    <a:srgbClr val="B96D6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65CAB-A6BA-4A44-883C-C9B2791DD82D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21E73-3472-4A01-AA12-24B978EE1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42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1E73-3472-4A01-AA12-24B978EE1DAE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>
              <a:solidFill>
                <a:schemeClr val="tx1"/>
              </a:solidFill>
              <a:effectLst/>
            </a:endParaRPr>
          </a:p>
        </p:txBody>
      </p:sp>
      <p:pic>
        <p:nvPicPr>
          <p:cNvPr id="23555" name="Picture 3" descr="minis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2355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solidFill>
                <a:schemeClr val="tx1"/>
              </a:solidFill>
              <a:effectLst/>
            </a:endParaRPr>
          </a:p>
        </p:txBody>
      </p:sp>
      <p:pic>
        <p:nvPicPr>
          <p:cNvPr id="23557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A385CE-285A-440C-99BF-4EF950AF91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E970D-9B3D-4E6E-A147-3F16D21B64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5E841-D7E0-4062-A9D1-97A2E444AC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60DCA-873A-4B20-9247-3BE14AC05F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E7A6E-F24F-4893-BAB9-6479702BD3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2FB49-84AE-4CCC-9F2A-559C804B1C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424F7-1EBD-4D55-947C-E61A8F3B6A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3C529-1096-42FC-AF4E-661E0E84CF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0303A-CA69-49E1-B9F9-96A15207A6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9FC48-B629-4618-8BFB-B18E39E99C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8FC32-5892-456D-AAC9-5C4C82DA90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>
              <a:solidFill>
                <a:schemeClr val="tx1"/>
              </a:solidFill>
              <a:effectLst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2" name="Picture 4" descr="minispir"/>
          <p:cNvPicPr>
            <a:picLocks noChangeAspect="1" noChangeArrowheads="1"/>
          </p:cNvPicPr>
          <p:nvPr/>
        </p:nvPicPr>
        <p:blipFill>
          <a:blip r:embed="rId13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</p:spPr>
      </p:pic>
      <p:pic>
        <p:nvPicPr>
          <p:cNvPr id="22533" name="Picture 5" descr="minispir"/>
          <p:cNvPicPr>
            <a:picLocks noChangeAspect="1" noChangeArrowheads="1"/>
          </p:cNvPicPr>
          <p:nvPr/>
        </p:nvPicPr>
        <p:blipFill>
          <a:blip r:embed="rId1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fld id="{815D2B53-78A4-4046-9967-EA8DAADB3D7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1&#1089;&#1077;&#1085;&#1090;&#1103;&#1073;&#1088;&#1103;-1&#1082;&#1083;\&#1044;&#1074;&#1086;&#1088;&#1078;&#1072;&#1082;%20-%20&#1089;&#1083;&#1072;&#1074;&#1103;&#1085;&#1089;&#1082;&#1080;&#1081;%20&#1090;&#1072;&#1085;&#1077;&#1094;.wav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19" name="WordArt 3"/>
          <p:cNvSpPr>
            <a:spLocks noChangeArrowheads="1" noChangeShapeType="1" noTextEdit="1"/>
          </p:cNvSpPr>
          <p:nvPr/>
        </p:nvSpPr>
        <p:spPr bwMode="auto">
          <a:xfrm>
            <a:off x="533400" y="3886200"/>
            <a:ext cx="8153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Южноуральск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4191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>
                <a:solidFill>
                  <a:srgbClr val="906D58"/>
                </a:solidFill>
                <a:effectDag name="">
                  <a:cont type="tree" name="">
                    <a:effect ref="fillLine"/>
                    <a:outerShdw dist="38100" dir="13500000" algn="br">
                      <a:srgbClr val="D8B5A0"/>
                    </a:outerShdw>
                  </a:cont>
                  <a:cont type="tree" name="">
                    <a:effect ref="fillLine"/>
                    <a:outerShdw dist="38100" dir="2700000" algn="tl">
                      <a:srgbClr val="564134"/>
                    </a:outerShdw>
                  </a:cont>
                  <a:effect ref="fillLine"/>
                </a:effectDag>
              </a:rPr>
              <a:t>Город, </a:t>
            </a:r>
            <a:br>
              <a:rPr lang="ru-RU" sz="6000">
                <a:solidFill>
                  <a:srgbClr val="906D58"/>
                </a:solidFill>
                <a:effectDag name="">
                  <a:cont type="tree" name="">
                    <a:effect ref="fillLine"/>
                    <a:outerShdw dist="38100" dir="13500000" algn="br">
                      <a:srgbClr val="D8B5A0"/>
                    </a:outerShdw>
                  </a:cont>
                  <a:cont type="tree" name="">
                    <a:effect ref="fillLine"/>
                    <a:outerShdw dist="38100" dir="2700000" algn="tl">
                      <a:srgbClr val="564134"/>
                    </a:outerShdw>
                  </a:cont>
                  <a:effect ref="fillLine"/>
                </a:effectDag>
              </a:rPr>
            </a:br>
            <a:r>
              <a:rPr lang="ru-RU" sz="6000">
                <a:solidFill>
                  <a:srgbClr val="906D58"/>
                </a:solidFill>
                <a:effectDag name="">
                  <a:cont type="tree" name="">
                    <a:effect ref="fillLine"/>
                    <a:outerShdw dist="38100" dir="13500000" algn="br">
                      <a:srgbClr val="D8B5A0"/>
                    </a:outerShdw>
                  </a:cont>
                  <a:cont type="tree" name="">
                    <a:effect ref="fillLine"/>
                    <a:outerShdw dist="38100" dir="2700000" algn="tl">
                      <a:srgbClr val="564134"/>
                    </a:outerShdw>
                  </a:cont>
                  <a:effect ref="fillLine"/>
                </a:effectDag>
              </a:rPr>
              <a:t>в котором </a:t>
            </a:r>
            <a:br>
              <a:rPr lang="ru-RU" sz="6000">
                <a:solidFill>
                  <a:srgbClr val="906D58"/>
                </a:solidFill>
                <a:effectDag name="">
                  <a:cont type="tree" name="">
                    <a:effect ref="fillLine"/>
                    <a:outerShdw dist="38100" dir="13500000" algn="br">
                      <a:srgbClr val="D8B5A0"/>
                    </a:outerShdw>
                  </a:cont>
                  <a:cont type="tree" name="">
                    <a:effect ref="fillLine"/>
                    <a:outerShdw dist="38100" dir="2700000" algn="tl">
                      <a:srgbClr val="564134"/>
                    </a:outerShdw>
                  </a:cont>
                  <a:effect ref="fillLine"/>
                </a:effectDag>
              </a:rPr>
            </a:br>
            <a:r>
              <a:rPr lang="ru-RU" sz="6000">
                <a:solidFill>
                  <a:srgbClr val="906D58"/>
                </a:solidFill>
                <a:effectDag name="">
                  <a:cont type="tree" name="">
                    <a:effect ref="fillLine"/>
                    <a:outerShdw dist="38100" dir="13500000" algn="br">
                      <a:srgbClr val="D8B5A0"/>
                    </a:outerShdw>
                  </a:cont>
                  <a:cont type="tree" name="">
                    <a:effect ref="fillLine"/>
                    <a:outerShdw dist="38100" dir="2700000" algn="tl">
                      <a:srgbClr val="564134"/>
                    </a:outerShdw>
                  </a:cont>
                  <a:effect ref="fillLine"/>
                </a:effectDag>
              </a:rPr>
              <a:t>мы живём</a:t>
            </a:r>
          </a:p>
        </p:txBody>
      </p:sp>
      <p:pic>
        <p:nvPicPr>
          <p:cNvPr id="60424" name="Picture 8" descr="g499_yuzhnouralsk_c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57200"/>
            <a:ext cx="1528763" cy="1905000"/>
          </a:xfrm>
          <a:prstGeom prst="rect">
            <a:avLst/>
          </a:prstGeom>
          <a:noFill/>
        </p:spPr>
      </p:pic>
      <p:pic>
        <p:nvPicPr>
          <p:cNvPr id="60425" name="Picture 9" descr="yuzhnouralsk_city_fl_n5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447800"/>
            <a:ext cx="2590800" cy="17240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75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225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725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Дворжак - славянский танец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</a:rPr>
              <a:t>Город  ЮЖНОУРАЛЬСК</a:t>
            </a:r>
            <a:endParaRPr lang="ru-RU" sz="5400" b="1">
              <a:solidFill>
                <a:srgbClr val="FFFFFF"/>
              </a:solidFill>
              <a:effectLst/>
            </a:endParaRPr>
          </a:p>
        </p:txBody>
      </p:sp>
      <p:pic>
        <p:nvPicPr>
          <p:cNvPr id="77836" name="Picture 12" descr="yuzhnouralsk_city_fl_n5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81000"/>
            <a:ext cx="2133600" cy="1419225"/>
          </a:xfrm>
          <a:prstGeom prst="rect">
            <a:avLst/>
          </a:prstGeom>
          <a:noFill/>
        </p:spPr>
      </p:pic>
      <p:pic>
        <p:nvPicPr>
          <p:cNvPr id="77837" name="Picture 13" descr="церковь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228600"/>
            <a:ext cx="3851275" cy="53990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78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0"/>
                </p:tgtEl>
              </p:cMediaNode>
            </p:audio>
          </p:childTnLst>
        </p:cTn>
      </p:par>
    </p:tnLst>
    <p:bldLst>
      <p:bldP spid="7782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</a:rPr>
              <a:t>Город  ЮЖНОУРАЛЬСК</a:t>
            </a:r>
            <a:endParaRPr lang="ru-RU" sz="5400" b="1">
              <a:solidFill>
                <a:srgbClr val="FFFFFF"/>
              </a:solidFill>
              <a:effectLst/>
            </a:endParaRPr>
          </a:p>
        </p:txBody>
      </p:sp>
      <p:pic>
        <p:nvPicPr>
          <p:cNvPr id="175109" name="Picture 5" descr="P1010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7467600" cy="5089525"/>
          </a:xfrm>
          <a:prstGeom prst="rect">
            <a:avLst/>
          </a:prstGeom>
          <a:noFill/>
        </p:spPr>
      </p:pic>
      <p:pic>
        <p:nvPicPr>
          <p:cNvPr id="175108" name="Picture 4" descr="yuzhnouralsk_city_fl_n5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81000"/>
            <a:ext cx="2133600" cy="14192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</a:rPr>
              <a:t>Город  ЮЖНОУРАЛЬСК</a:t>
            </a:r>
            <a:endParaRPr lang="ru-RU" sz="5400" b="1">
              <a:solidFill>
                <a:srgbClr val="FFFFFF"/>
              </a:solidFill>
              <a:effectLst/>
            </a:endParaRPr>
          </a:p>
        </p:txBody>
      </p:sp>
      <p:pic>
        <p:nvPicPr>
          <p:cNvPr id="148486" name="Picture 6" descr="yuzhnouralsk_city_fl_n5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81000"/>
            <a:ext cx="2133600" cy="1419225"/>
          </a:xfrm>
          <a:prstGeom prst="rect">
            <a:avLst/>
          </a:prstGeom>
          <a:noFill/>
        </p:spPr>
      </p:pic>
      <p:pic>
        <p:nvPicPr>
          <p:cNvPr id="148487" name="Picture 7" descr="380_654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990600"/>
            <a:ext cx="5627688" cy="38004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</a:rPr>
              <a:t>Город  ЮЖНОУРАЛЬСК</a:t>
            </a:r>
            <a:endParaRPr lang="ru-RU" sz="5400" b="1">
              <a:solidFill>
                <a:srgbClr val="FFFFFF"/>
              </a:solidFill>
              <a:effectLst/>
            </a:endParaRPr>
          </a:p>
        </p:txBody>
      </p:sp>
      <p:pic>
        <p:nvPicPr>
          <p:cNvPr id="177156" name="Picture 4" descr="yuzhnouralsk_city_fl_n5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81000"/>
            <a:ext cx="2133600" cy="1419225"/>
          </a:xfrm>
          <a:prstGeom prst="rect">
            <a:avLst/>
          </a:prstGeom>
          <a:noFill/>
        </p:spPr>
      </p:pic>
      <p:pic>
        <p:nvPicPr>
          <p:cNvPr id="177157" name="Picture 5" descr="m_8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971550"/>
            <a:ext cx="5232400" cy="39243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</a:rPr>
              <a:t>Город  ЮЖНОУРАЛЬСК</a:t>
            </a:r>
            <a:endParaRPr lang="ru-RU" sz="5400" b="1">
              <a:solidFill>
                <a:srgbClr val="FFFFFF"/>
              </a:solidFill>
              <a:effectLst/>
            </a:endParaRPr>
          </a:p>
        </p:txBody>
      </p:sp>
      <p:pic>
        <p:nvPicPr>
          <p:cNvPr id="169988" name="Picture 4" descr="yuzhnouralsk_city_fl_n5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81000"/>
            <a:ext cx="2133600" cy="1419225"/>
          </a:xfrm>
          <a:prstGeom prst="rect">
            <a:avLst/>
          </a:prstGeom>
          <a:noFill/>
        </p:spPr>
      </p:pic>
      <p:pic>
        <p:nvPicPr>
          <p:cNvPr id="169989" name="Picture 5" descr="422_l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81000"/>
            <a:ext cx="3997325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</a:rPr>
              <a:t>Город  ЮЖНОУРАЛЬСК</a:t>
            </a:r>
            <a:endParaRPr lang="ru-RU" sz="5400" b="1">
              <a:solidFill>
                <a:srgbClr val="FFFFFF"/>
              </a:solidFill>
              <a:effectLst/>
            </a:endParaRPr>
          </a:p>
        </p:txBody>
      </p:sp>
      <p:pic>
        <p:nvPicPr>
          <p:cNvPr id="171013" name="Picture 5" descr="мемориал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6934200" cy="4081463"/>
          </a:xfrm>
          <a:prstGeom prst="rect">
            <a:avLst/>
          </a:prstGeom>
          <a:noFill/>
        </p:spPr>
      </p:pic>
      <p:pic>
        <p:nvPicPr>
          <p:cNvPr id="171012" name="Picture 4" descr="yuzhnouralsk_city_fl_n5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81000"/>
            <a:ext cx="2133600" cy="14192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 anchor="ctr"/>
          <a:lstStyle/>
          <a:p>
            <a:pPr algn="ctr"/>
            <a:r>
              <a:rPr lang="ru-RU" sz="5400" b="1">
                <a:solidFill>
                  <a:srgbClr val="FFFFFF"/>
                </a:solidFill>
                <a:effectLst/>
                <a:latin typeface="Arial" charset="0"/>
              </a:rPr>
              <a:t>Город  ЮЖНОУРАЛЬСК</a:t>
            </a:r>
            <a:endParaRPr lang="ru-RU" sz="5400" b="1">
              <a:solidFill>
                <a:srgbClr val="FFFFFF"/>
              </a:solidFill>
              <a:effectLst/>
            </a:endParaRPr>
          </a:p>
        </p:txBody>
      </p:sp>
      <p:pic>
        <p:nvPicPr>
          <p:cNvPr id="174085" name="Picture 5" descr="P1010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0"/>
            <a:ext cx="8001000" cy="4408488"/>
          </a:xfrm>
          <a:prstGeom prst="rect">
            <a:avLst/>
          </a:prstGeom>
          <a:noFill/>
        </p:spPr>
      </p:pic>
      <p:pic>
        <p:nvPicPr>
          <p:cNvPr id="174084" name="Picture 4" descr="yuzhnouralsk_city_fl_n5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81000"/>
            <a:ext cx="2133600" cy="14192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4281" name="Picture 9" descr="g499_yuzhnouralsk_c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52400"/>
            <a:ext cx="3624263" cy="4516438"/>
          </a:xfrm>
          <a:prstGeom prst="rect">
            <a:avLst/>
          </a:prstGeom>
          <a:noFill/>
        </p:spPr>
      </p:pic>
      <p:sp>
        <p:nvSpPr>
          <p:cNvPr id="54278" name="WordArt 6"/>
          <p:cNvSpPr>
            <a:spLocks noChangeArrowheads="1" noChangeShapeType="1" noTextEdit="1"/>
          </p:cNvSpPr>
          <p:nvPr/>
        </p:nvSpPr>
        <p:spPr bwMode="auto">
          <a:xfrm>
            <a:off x="304800" y="990600"/>
            <a:ext cx="8610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175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город</a:t>
            </a:r>
          </a:p>
          <a:p>
            <a:pPr algn="ctr"/>
            <a:r>
              <a:rPr lang="ru-RU" sz="3600" kern="10">
                <a:ln w="3175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Южноуральск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33400" y="3505200"/>
            <a:ext cx="82296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B051E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8800" b="1">
                <a:solidFill>
                  <a:srgbClr val="FFFFFF"/>
                </a:solidFill>
                <a:effectLst/>
              </a:rPr>
              <a:t>наша</a:t>
            </a:r>
            <a:r>
              <a:rPr lang="ru-RU" sz="8800" b="1"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lang="ru-RU" sz="8800" b="1">
                <a:solidFill>
                  <a:schemeClr val="tx1"/>
                </a:solidFill>
                <a:effectLst/>
              </a:rPr>
              <a:t/>
            </a:r>
            <a:br>
              <a:rPr lang="ru-RU" sz="8800" b="1">
                <a:solidFill>
                  <a:schemeClr val="tx1"/>
                </a:solidFill>
                <a:effectLst/>
              </a:rPr>
            </a:br>
            <a:r>
              <a:rPr lang="ru-RU" sz="8800" b="1">
                <a:solidFill>
                  <a:srgbClr val="CCCCFF"/>
                </a:solidFill>
                <a:effectLst/>
                <a:cs typeface="Times New Roman" pitchFamily="18" charset="0"/>
              </a:rPr>
              <a:t>малая </a:t>
            </a:r>
            <a:r>
              <a:rPr lang="ru-RU" sz="8800" b="1">
                <a:solidFill>
                  <a:srgbClr val="CCCCFF"/>
                </a:solidFill>
                <a:effectLst/>
              </a:rPr>
              <a:t>Р</a:t>
            </a:r>
            <a:r>
              <a:rPr lang="ru-RU" sz="8800" b="1">
                <a:solidFill>
                  <a:srgbClr val="CCCCFF"/>
                </a:solidFill>
                <a:effectLst/>
                <a:cs typeface="Times New Roman" pitchFamily="18" charset="0"/>
              </a:rPr>
              <a:t>одина</a:t>
            </a:r>
            <a:endParaRPr lang="ru-RU" sz="11700">
              <a:solidFill>
                <a:srgbClr val="906D58"/>
              </a:solidFill>
              <a:effectDag name="">
                <a:cont type="tree" name="">
                  <a:effect ref="fillLine"/>
                  <a:outerShdw dist="38100" dir="13500000" algn="br">
                    <a:srgbClr val="D8B5A0"/>
                  </a:outerShdw>
                </a:cont>
                <a:cont type="tree" name="">
                  <a:effect ref="fillLine"/>
                  <a:outerShdw dist="38100" dir="2700000" algn="tl">
                    <a:srgbClr val="564134"/>
                  </a:outerShdw>
                </a:cont>
                <a:effect ref="fillLine"/>
              </a:effectDag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75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animBg="1"/>
      <p:bldP spid="54276" grpId="0" autoUpdateAnimBg="0"/>
    </p:bldLst>
  </p:timing>
</p:sld>
</file>

<file path=ppt/theme/theme1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Designs\Тетрадь.pot</Template>
  <TotalTime>4324</TotalTime>
  <Words>29</Words>
  <Application>Microsoft Office PowerPoint</Application>
  <PresentationFormat>Экран (4:3)</PresentationFormat>
  <Paragraphs>21</Paragraphs>
  <Slides>9</Slides>
  <Notes>9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Тетрадь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</cp:lastModifiedBy>
  <cp:revision>57</cp:revision>
  <dcterms:created xsi:type="dcterms:W3CDTF">2005-08-29T06:29:08Z</dcterms:created>
  <dcterms:modified xsi:type="dcterms:W3CDTF">2015-02-03T17:17:58Z</dcterms:modified>
</cp:coreProperties>
</file>