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324" r:id="rId2"/>
    <p:sldId id="325" r:id="rId3"/>
    <p:sldId id="376" r:id="rId4"/>
    <p:sldId id="378" r:id="rId5"/>
    <p:sldId id="388" r:id="rId6"/>
    <p:sldId id="404" r:id="rId7"/>
    <p:sldId id="382" r:id="rId8"/>
    <p:sldId id="377" r:id="rId9"/>
    <p:sldId id="386" r:id="rId10"/>
    <p:sldId id="381" r:id="rId11"/>
    <p:sldId id="387" r:id="rId12"/>
    <p:sldId id="383" r:id="rId13"/>
    <p:sldId id="379" r:id="rId14"/>
    <p:sldId id="384" r:id="rId15"/>
    <p:sldId id="406" r:id="rId16"/>
    <p:sldId id="413" r:id="rId17"/>
    <p:sldId id="414" r:id="rId18"/>
    <p:sldId id="385" r:id="rId19"/>
    <p:sldId id="380" r:id="rId20"/>
    <p:sldId id="3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DB051E"/>
    <a:srgbClr val="FFFFFF"/>
    <a:srgbClr val="B96D6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65CAB-A6BA-4A44-883C-C9B2791DD82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1E73-3472-4A01-AA12-24B978EE1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2355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2355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2355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A385CE-285A-440C-99BF-4EF950AF9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970D-9B3D-4E6E-A147-3F16D21B6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E841-D7E0-4062-A9D1-97A2E444A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0DCA-873A-4B20-9247-3BE14AC05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E7A6E-F24F-4893-BAB9-6479702BD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FB49-84AE-4CCC-9F2A-559C804B1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24F7-1EBD-4D55-947C-E61A8F3B6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3C529-1096-42FC-AF4E-661E0E84C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303A-CA69-49E1-B9F9-96A15207A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FC48-B629-4618-8BFB-B18E39E99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FC32-5892-456D-AAC9-5C4C82DA90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22533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815D2B53-78A4-4046-9967-EA8DAADB3D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1&#1089;&#1077;&#1085;&#1090;&#1103;&#1073;&#1088;&#1103;-1&#1082;&#1083;\Artist%20-%20Track%208.WA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  <a:endParaRPr lang="ru-RU" sz="4800" b="1">
              <a:solidFill>
                <a:srgbClr val="FFFFFF"/>
              </a:solidFill>
              <a:effectLst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648200" y="2286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anchor="ctr"/>
          <a:lstStyle/>
          <a:p>
            <a:pPr algn="ctr"/>
            <a:r>
              <a:rPr lang="ru-RU" sz="6600">
                <a:solidFill>
                  <a:srgbClr val="DB051E"/>
                </a:solidFill>
                <a:effectLst/>
                <a:latin typeface="Arial" charset="0"/>
              </a:rPr>
              <a:t>Герб</a:t>
            </a:r>
            <a:br>
              <a:rPr lang="ru-RU" sz="6600">
                <a:solidFill>
                  <a:srgbClr val="DB051E"/>
                </a:solidFill>
                <a:effectLst/>
                <a:latin typeface="Arial" charset="0"/>
              </a:rPr>
            </a:br>
            <a:r>
              <a:rPr lang="ru-RU" sz="4800" b="1">
                <a:solidFill>
                  <a:srgbClr val="DB051E"/>
                </a:solidFill>
                <a:effectLst/>
                <a:latin typeface="Arial" charset="0"/>
              </a:rPr>
              <a:t>Челябинской</a:t>
            </a:r>
          </a:p>
          <a:p>
            <a:pPr algn="ctr"/>
            <a:r>
              <a:rPr lang="ru-RU" sz="4800" b="1">
                <a:solidFill>
                  <a:srgbClr val="DB051E"/>
                </a:solidFill>
                <a:effectLst/>
                <a:latin typeface="Arial" charset="0"/>
              </a:rPr>
              <a:t>области</a:t>
            </a:r>
          </a:p>
        </p:txBody>
      </p:sp>
      <p:pic>
        <p:nvPicPr>
          <p:cNvPr id="74760" name="Picture 8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3190875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  <p:bldP spid="747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5172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5173" name="Picture 5" descr="урал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1000"/>
            <a:ext cx="3994150" cy="53292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41316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41317" name="Picture 5" descr="садовая со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6426200" cy="4727575"/>
          </a:xfrm>
          <a:prstGeom prst="rect">
            <a:avLst/>
          </a:prstGeom>
          <a:noFill/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5486400" y="43434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садовая</a:t>
            </a:r>
            <a:b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</a:br>
            <a: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соня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7220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7221" name="Picture 5" descr="zlatoustfoto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6743700" cy="5057775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Златоуст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3124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3125" name="Picture 5" descr="лебед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"/>
            <a:ext cx="6705600" cy="4852988"/>
          </a:xfrm>
          <a:prstGeom prst="rect">
            <a:avLst/>
          </a:prstGeom>
          <a:noFill/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33400" y="609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лебеди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8244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8245" name="Picture 5" descr="златоуст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6591300" cy="43608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60774" name="Picture 6" descr="P101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6553200" cy="4913313"/>
          </a:xfrm>
          <a:prstGeom prst="rect">
            <a:avLst/>
          </a:prstGeom>
          <a:noFill/>
        </p:spPr>
      </p:pic>
      <p:pic>
        <p:nvPicPr>
          <p:cNvPr id="160772" name="Picture 4" descr="chel_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67940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67941" name="Picture 5" descr="1121503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6553200" cy="3814763"/>
          </a:xfrm>
          <a:prstGeom prst="rect">
            <a:avLst/>
          </a:prstGeom>
          <a:noFill/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Аркаим </a:t>
            </a:r>
            <a: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(фото с самолета)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68964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68965" name="Picture 5" descr="аркаим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90575"/>
            <a:ext cx="6477000" cy="4470400"/>
          </a:xfrm>
          <a:prstGeom prst="rect">
            <a:avLst/>
          </a:prstGeom>
          <a:noFill/>
        </p:spPr>
      </p:pic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381000" y="1524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Аркаим </a:t>
            </a:r>
            <a: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(макет)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9268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9269" name="Picture 5" descr="хохотун черноголов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" y="495300"/>
            <a:ext cx="6419850" cy="4729163"/>
          </a:xfrm>
          <a:prstGeom prst="rect">
            <a:avLst/>
          </a:prstGeom>
          <a:noFill/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838200" y="6858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Хохотун черноголовый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4148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4149" name="Picture 5" descr="ural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"/>
            <a:ext cx="6477000" cy="4318000"/>
          </a:xfrm>
          <a:prstGeom prst="rect">
            <a:avLst/>
          </a:prstGeom>
          <a:noFill/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43434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Уральские горы с самолета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anchor="ctr"/>
          <a:lstStyle/>
          <a:p>
            <a:pPr algn="ctr"/>
            <a:r>
              <a:rPr lang="ru-RU" sz="6600">
                <a:solidFill>
                  <a:srgbClr val="DB051E"/>
                </a:solidFill>
                <a:effectLst/>
                <a:latin typeface="Arial" charset="0"/>
              </a:rPr>
              <a:t>Флаг</a:t>
            </a:r>
            <a:br>
              <a:rPr lang="ru-RU" sz="6600">
                <a:solidFill>
                  <a:srgbClr val="DB051E"/>
                </a:solidFill>
                <a:effectLst/>
                <a:latin typeface="Arial" charset="0"/>
              </a:rPr>
            </a:br>
            <a:r>
              <a:rPr lang="ru-RU" sz="4800" b="1">
                <a:solidFill>
                  <a:srgbClr val="DB051E"/>
                </a:solidFill>
                <a:effectLst/>
                <a:latin typeface="Arial" charset="0"/>
              </a:rPr>
              <a:t>Челябинской</a:t>
            </a:r>
          </a:p>
          <a:p>
            <a:pPr algn="ctr"/>
            <a:r>
              <a:rPr lang="ru-RU" sz="4800" b="1">
                <a:solidFill>
                  <a:srgbClr val="DB051E"/>
                </a:solidFill>
                <a:effectLst/>
                <a:latin typeface="Arial" charset="0"/>
              </a:rPr>
              <a:t>области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75786" name="Picture 10" descr="chel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838200"/>
            <a:ext cx="4267200" cy="28400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utoUpdateAnimBg="0"/>
      <p:bldP spid="7578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43364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43365" name="Picture 5" descr="874996Nh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"/>
            <a:ext cx="6472238" cy="4229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5" name="Artist - Track 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0054" name="Picture 6" descr="chel_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0056" name="Picture 8" descr="урал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485775"/>
            <a:ext cx="6515100" cy="4533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0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55"/>
                </p:tgtEl>
              </p:cMediaNode>
            </p:audio>
          </p:childTnLst>
        </p:cTn>
      </p:par>
    </p:tnLst>
    <p:bldLst>
      <p:bldP spid="1300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2100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2102" name="Picture 6" descr="цап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6324600" cy="4687888"/>
          </a:xfrm>
          <a:prstGeom prst="rect">
            <a:avLst/>
          </a:prstGeom>
          <a:noFill/>
        </p:spPr>
      </p:pic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685800" y="457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цапля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42340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42341" name="Picture 5" descr="8888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6515100" cy="48863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58724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58726" name="Picture 6" descr="639782rj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33400"/>
            <a:ext cx="6858000" cy="44624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6196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36197" name="Picture 5" descr="normal_fil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04800"/>
            <a:ext cx="3543300" cy="5410200"/>
          </a:xfrm>
          <a:prstGeom prst="rect">
            <a:avLst/>
          </a:prstGeom>
          <a:noFill/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209800" y="381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филин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31077" name="Picture 5" descr="100_3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6477000" cy="4864100"/>
          </a:xfrm>
          <a:prstGeom prst="rect">
            <a:avLst/>
          </a:prstGeom>
          <a:noFill/>
        </p:spPr>
      </p:pic>
      <p:pic>
        <p:nvPicPr>
          <p:cNvPr id="131076" name="Picture 4" descr="chel_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а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4800" b="1">
                <a:solidFill>
                  <a:srgbClr val="FFFFFF"/>
                </a:solidFill>
                <a:effectLst/>
                <a:latin typeface="Arial" charset="0"/>
              </a:rPr>
              <a:t>Челябинская область</a:t>
            </a:r>
          </a:p>
        </p:txBody>
      </p:sp>
      <p:pic>
        <p:nvPicPr>
          <p:cNvPr id="140292" name="Picture 4" descr="chel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304800"/>
            <a:ext cx="1565275" cy="1981200"/>
          </a:xfrm>
          <a:prstGeom prst="rect">
            <a:avLst/>
          </a:prstGeom>
          <a:noFill/>
        </p:spPr>
      </p:pic>
      <p:pic>
        <p:nvPicPr>
          <p:cNvPr id="140293" name="Picture 5" descr="серый хомяч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6400800" cy="4481513"/>
          </a:xfrm>
          <a:prstGeom prst="rect">
            <a:avLst/>
          </a:prstGeom>
          <a:noFill/>
        </p:spPr>
      </p:pic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105400" y="533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FF"/>
                </a:solidFill>
                <a:effectLst/>
              </a:rPr>
              <a:t>хомячок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utoUpdateAnimBg="0"/>
    </p:bld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Designs\Тетрадь.pot</Template>
  <TotalTime>4327</TotalTime>
  <Words>104</Words>
  <Application>Microsoft Office PowerPoint</Application>
  <PresentationFormat>Экран (4:3)</PresentationFormat>
  <Paragraphs>54</Paragraphs>
  <Slides>20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56</cp:revision>
  <dcterms:created xsi:type="dcterms:W3CDTF">2005-08-29T06:29:08Z</dcterms:created>
  <dcterms:modified xsi:type="dcterms:W3CDTF">2015-02-03T17:10:17Z</dcterms:modified>
</cp:coreProperties>
</file>