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309" r:id="rId2"/>
    <p:sldId id="341" r:id="rId3"/>
    <p:sldId id="332" r:id="rId4"/>
    <p:sldId id="316" r:id="rId5"/>
    <p:sldId id="335" r:id="rId6"/>
    <p:sldId id="331" r:id="rId7"/>
    <p:sldId id="336" r:id="rId8"/>
    <p:sldId id="317" r:id="rId9"/>
    <p:sldId id="338" r:id="rId10"/>
    <p:sldId id="339" r:id="rId11"/>
    <p:sldId id="340" r:id="rId12"/>
    <p:sldId id="318" r:id="rId13"/>
    <p:sldId id="333" r:id="rId14"/>
    <p:sldId id="334" r:id="rId15"/>
    <p:sldId id="337" r:id="rId16"/>
    <p:sldId id="315" r:id="rId17"/>
    <p:sldId id="319" r:id="rId18"/>
    <p:sldId id="320" r:id="rId19"/>
    <p:sldId id="432" r:id="rId20"/>
    <p:sldId id="30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800000"/>
    <a:srgbClr val="DB051E"/>
    <a:srgbClr val="FFFFFF"/>
    <a:srgbClr val="B96D6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2" autoAdjust="0"/>
    <p:restoredTop sz="94660" autoAdjust="0"/>
  </p:normalViewPr>
  <p:slideViewPr>
    <p:cSldViewPr>
      <p:cViewPr varScale="1">
        <p:scale>
          <a:sx n="75" d="100"/>
          <a:sy n="75" d="100"/>
        </p:scale>
        <p:origin x="-5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65CAB-A6BA-4A44-883C-C9B2791DD82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21E73-3472-4A01-AA12-24B978EE1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636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 sz="2400">
              <a:solidFill>
                <a:schemeClr val="tx1"/>
              </a:solidFill>
              <a:effectLst/>
            </a:endParaRPr>
          </a:p>
        </p:txBody>
      </p:sp>
      <p:pic>
        <p:nvPicPr>
          <p:cNvPr id="23555" name="Picture 3" descr="minisp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</p:spPr>
      </p:pic>
      <p:sp>
        <p:nvSpPr>
          <p:cNvPr id="2355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solidFill>
                <a:schemeClr val="tx1"/>
              </a:solidFill>
              <a:effectLst/>
            </a:endParaRPr>
          </a:p>
        </p:txBody>
      </p:sp>
      <p:pic>
        <p:nvPicPr>
          <p:cNvPr id="23557" name="Picture 5" descr="minispir"/>
          <p:cNvPicPr>
            <a:picLocks noChangeAspect="1" noChangeArrowheads="1"/>
          </p:cNvPicPr>
          <p:nvPr/>
        </p:nvPicPr>
        <p:blipFill>
          <a:blip r:embed="rId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2355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62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4A385CE-285A-440C-99BF-4EF950AF91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E970D-9B3D-4E6E-A147-3F16D21B64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5E841-D7E0-4062-A9D1-97A2E444AC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60DCA-873A-4B20-9247-3BE14AC05F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E7A6E-F24F-4893-BAB9-6479702BD3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2FB49-84AE-4CCC-9F2A-559C804B1C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424F7-1EBD-4D55-947C-E61A8F3B6A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3C529-1096-42FC-AF4E-661E0E84CF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0303A-CA69-49E1-B9F9-96A15207A6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9FC48-B629-4618-8BFB-B18E39E99C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8FC32-5892-456D-AAC9-5C4C82DA90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 sz="2400">
              <a:solidFill>
                <a:schemeClr val="tx1"/>
              </a:solidFill>
              <a:effectLst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2532" name="Picture 4" descr="minispir"/>
          <p:cNvPicPr>
            <a:picLocks noChangeAspect="1" noChangeArrowheads="1"/>
          </p:cNvPicPr>
          <p:nvPr/>
        </p:nvPicPr>
        <p:blipFill>
          <a:blip r:embed="rId13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</p:spPr>
      </p:pic>
      <p:pic>
        <p:nvPicPr>
          <p:cNvPr id="22533" name="Picture 5" descr="minispir"/>
          <p:cNvPicPr>
            <a:picLocks noChangeAspect="1" noChangeArrowheads="1"/>
          </p:cNvPicPr>
          <p:nvPr/>
        </p:nvPicPr>
        <p:blipFill>
          <a:blip r:embed="rId1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</a:defRPr>
            </a:lvl1pPr>
          </a:lstStyle>
          <a:p>
            <a:fld id="{815D2B53-78A4-4046-9967-EA8DAADB3D7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1&#1089;&#1077;&#1085;&#1090;&#1103;&#1073;&#1088;&#1103;-1&#1082;&#1083;\Artist%20-%20Track%202.WAV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0115" name="Rectangle 1027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54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Наша Родина — Россия</a:t>
            </a:r>
            <a:endParaRPr lang="ru-RU" sz="5400" b="1">
              <a:solidFill>
                <a:srgbClr val="FFFFFF"/>
              </a:solidFill>
              <a:effectLst/>
              <a:cs typeface="Times New Roman" pitchFamily="18" charset="0"/>
            </a:endParaRPr>
          </a:p>
        </p:txBody>
      </p:sp>
      <p:pic>
        <p:nvPicPr>
          <p:cNvPr id="90118" name="Picture 1030" descr="169c84e3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57200"/>
            <a:ext cx="7620000" cy="505777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05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1139" name="Rectangle 2051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54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Наша Родина — Россия</a:t>
            </a:r>
            <a:endParaRPr lang="ru-RU" sz="5400" b="1">
              <a:solidFill>
                <a:srgbClr val="FFFFFF"/>
              </a:solidFill>
              <a:effectLst/>
              <a:cs typeface="Times New Roman" pitchFamily="18" charset="0"/>
            </a:endParaRPr>
          </a:p>
        </p:txBody>
      </p:sp>
      <p:pic>
        <p:nvPicPr>
          <p:cNvPr id="91141" name="Picture 2053" descr="b1ef69b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57200"/>
            <a:ext cx="6553200" cy="490696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11" name="Rectangle 1027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54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Наша Родина — Россия</a:t>
            </a:r>
            <a:endParaRPr lang="ru-RU" sz="5400" b="1">
              <a:solidFill>
                <a:srgbClr val="FFFFFF"/>
              </a:solidFill>
              <a:effectLst/>
              <a:cs typeface="Times New Roman" pitchFamily="18" charset="0"/>
            </a:endParaRPr>
          </a:p>
        </p:txBody>
      </p:sp>
      <p:pic>
        <p:nvPicPr>
          <p:cNvPr id="68612" name="Picture 1028" descr="Митино-Храм святы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04800"/>
            <a:ext cx="8153400" cy="53911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2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71" name="Rectangle 1027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54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Наша Родина — Россия</a:t>
            </a:r>
            <a:endParaRPr lang="ru-RU" sz="5400" b="1">
              <a:solidFill>
                <a:srgbClr val="FFFFFF"/>
              </a:solidFill>
              <a:effectLst/>
              <a:cs typeface="Times New Roman" pitchFamily="18" charset="0"/>
            </a:endParaRPr>
          </a:p>
        </p:txBody>
      </p:sp>
      <p:pic>
        <p:nvPicPr>
          <p:cNvPr id="83972" name="Picture 1028" descr="3cf57a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30200"/>
            <a:ext cx="7175500" cy="538638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2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4995" name="Rectangle 1027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54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Наша Родина — Россия</a:t>
            </a:r>
            <a:endParaRPr lang="ru-RU" sz="5400" b="1">
              <a:solidFill>
                <a:srgbClr val="FFFFFF"/>
              </a:solidFill>
              <a:effectLst/>
              <a:cs typeface="Times New Roman" pitchFamily="18" charset="0"/>
            </a:endParaRPr>
          </a:p>
        </p:txBody>
      </p:sp>
      <p:pic>
        <p:nvPicPr>
          <p:cNvPr id="84996" name="Picture 1028" descr="491df7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762000"/>
            <a:ext cx="6934200" cy="417671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2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8069" name="Picture 1029" descr="93fdb45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-381000"/>
            <a:ext cx="5429250" cy="7239000"/>
          </a:xfrm>
          <a:prstGeom prst="rect">
            <a:avLst/>
          </a:prstGeom>
          <a:noFill/>
        </p:spPr>
      </p:pic>
      <p:sp>
        <p:nvSpPr>
          <p:cNvPr id="88067" name="Rectangle 1027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54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Наша Родина — Россия</a:t>
            </a:r>
            <a:endParaRPr lang="ru-RU" sz="5400" b="1">
              <a:solidFill>
                <a:srgbClr val="FFFFFF"/>
              </a:solidFill>
              <a:effectLst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54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Наша Родина — Россия</a:t>
            </a:r>
            <a:endParaRPr lang="ru-RU" sz="5400" b="1">
              <a:solidFill>
                <a:srgbClr val="FFFFFF"/>
              </a:solidFill>
              <a:effectLst/>
              <a:cs typeface="Times New Roman" pitchFamily="18" charset="0"/>
            </a:endParaRPr>
          </a:p>
        </p:txBody>
      </p:sp>
      <p:pic>
        <p:nvPicPr>
          <p:cNvPr id="65540" name="Picture 4" descr="КартаР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85800"/>
            <a:ext cx="5880100" cy="3767138"/>
          </a:xfrm>
          <a:prstGeom prst="rect">
            <a:avLst/>
          </a:prstGeom>
          <a:noFill/>
        </p:spPr>
      </p:pic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5943600" y="838200"/>
            <a:ext cx="3200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ts val="2800"/>
              </a:lnSpc>
              <a:spcBef>
                <a:spcPts val="1700"/>
              </a:spcBef>
            </a:pPr>
            <a:r>
              <a:rPr lang="ru-RU" sz="3200" b="1">
                <a:solidFill>
                  <a:schemeClr val="accent1"/>
                </a:solidFill>
                <a:effectLst/>
                <a:latin typeface="Arial" charset="0"/>
                <a:cs typeface="Arial" charset="0"/>
              </a:rPr>
              <a:t>Россия</a:t>
            </a:r>
            <a:r>
              <a:rPr lang="ru-RU" sz="2400" b="1">
                <a:solidFill>
                  <a:srgbClr val="CCCC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ru-RU" sz="2400" b="1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– это страна, </a:t>
            </a:r>
            <a:r>
              <a:rPr lang="ru-RU" sz="2400" b="1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ru-RU" sz="2400" b="1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ru-RU" sz="2400" b="1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 которой </a:t>
            </a:r>
            <a:r>
              <a:rPr lang="ru-RU" sz="2400" b="1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ru-RU" sz="2400" b="1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ru-RU" sz="2400" b="1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мы живём.</a:t>
            </a:r>
            <a:r>
              <a:rPr lang="ru-RU" sz="3200" b="1">
                <a:solidFill>
                  <a:srgbClr val="CCCC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ru-RU" sz="3200" b="1">
                <a:solidFill>
                  <a:srgbClr val="CCCCFF"/>
                </a:solidFill>
                <a:effectLst/>
                <a:latin typeface="Arial" charset="0"/>
              </a:rPr>
              <a:t/>
            </a:r>
            <a:br>
              <a:rPr lang="ru-RU" sz="3200" b="1">
                <a:solidFill>
                  <a:srgbClr val="CCCCFF"/>
                </a:solidFill>
                <a:effectLst/>
                <a:latin typeface="Arial" charset="0"/>
              </a:rPr>
            </a:br>
            <a:r>
              <a:rPr lang="ru-RU" sz="1600" b="1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Россия </a:t>
            </a:r>
            <a:r>
              <a:rPr lang="ru-RU" sz="1600" b="1">
                <a:solidFill>
                  <a:schemeClr val="accent1"/>
                </a:solidFill>
                <a:effectLst/>
                <a:latin typeface="Arial" charset="0"/>
              </a:rPr>
              <a:t>самая большая</a:t>
            </a:r>
            <a:r>
              <a:rPr lang="ru-RU" sz="1600" b="1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ru-RU" sz="1600" b="1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ru-RU" sz="1600" b="1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ru-RU" sz="1600" b="1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по территории </a:t>
            </a:r>
            <a:r>
              <a:rPr lang="ru-RU" sz="1600" b="1">
                <a:solidFill>
                  <a:schemeClr val="tx1"/>
                </a:solidFill>
                <a:effectLst/>
                <a:latin typeface="Arial" charset="0"/>
              </a:rPr>
              <a:t>страна </a:t>
            </a:r>
            <a:r>
              <a:rPr lang="ru-RU" sz="1600" b="1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среди всех стран мира.</a:t>
            </a:r>
            <a:r>
              <a:rPr lang="ru-RU" sz="1800" b="1">
                <a:solidFill>
                  <a:schemeClr val="tx1"/>
                </a:solidFill>
                <a:effectLst/>
              </a:rPr>
              <a:t/>
            </a:r>
            <a:br>
              <a:rPr lang="ru-RU" sz="1800" b="1">
                <a:solidFill>
                  <a:schemeClr val="tx1"/>
                </a:solidFill>
                <a:effectLst/>
              </a:rPr>
            </a:br>
            <a:r>
              <a:rPr lang="ru-RU" sz="1600" b="1">
                <a:solidFill>
                  <a:schemeClr val="tx1"/>
                </a:solidFill>
                <a:effectLst/>
              </a:rPr>
              <a:t>Покажите</a:t>
            </a:r>
            <a:r>
              <a:rPr lang="ru-RU" sz="1600" b="1">
                <a:solidFill>
                  <a:schemeClr val="tx1"/>
                </a:solidFill>
                <a:effectLst/>
                <a:cs typeface="Times New Roman" pitchFamily="18" charset="0"/>
              </a:rPr>
              <a:t> на карте России место, </a:t>
            </a:r>
            <a:r>
              <a:rPr lang="ru-RU" sz="1600" b="1">
                <a:solidFill>
                  <a:schemeClr val="tx1"/>
                </a:solidFill>
                <a:effectLst/>
              </a:rPr>
              <a:t> </a:t>
            </a:r>
            <a:r>
              <a:rPr lang="ru-RU" sz="1600" b="1">
                <a:solidFill>
                  <a:schemeClr val="tx1"/>
                </a:solidFill>
                <a:effectLst/>
                <a:cs typeface="Times New Roman" pitchFamily="18" charset="0"/>
              </a:rPr>
              <a:t>где </a:t>
            </a:r>
            <a:r>
              <a:rPr lang="ru-RU" sz="1600" b="1">
                <a:solidFill>
                  <a:schemeClr val="tx1"/>
                </a:solidFill>
                <a:effectLst/>
              </a:rPr>
              <a:t>вы</a:t>
            </a:r>
            <a:r>
              <a:rPr lang="ru-RU" sz="1600" b="1"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lang="ru-RU" sz="1600" b="1">
                <a:solidFill>
                  <a:schemeClr val="tx1"/>
                </a:solidFill>
                <a:effectLst/>
              </a:rPr>
              <a:t>живете</a:t>
            </a:r>
            <a:r>
              <a:rPr lang="ru-RU" sz="1600" b="1">
                <a:solidFill>
                  <a:schemeClr val="tx1"/>
                </a:solidFill>
                <a:effectLst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  <p:bldP spid="6554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54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Наша Родина — Россия</a:t>
            </a:r>
            <a:endParaRPr lang="ru-RU" sz="5400" b="1">
              <a:solidFill>
                <a:srgbClr val="FFFFFF"/>
              </a:solidFill>
              <a:effectLst/>
              <a:cs typeface="Times New Roman" pitchFamily="18" charset="0"/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6019800" y="304800"/>
            <a:ext cx="2438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anchor="ctr"/>
          <a:lstStyle/>
          <a:p>
            <a:pPr algn="ctr"/>
            <a:r>
              <a:rPr lang="ru-RU" sz="6600">
                <a:solidFill>
                  <a:srgbClr val="DB051E"/>
                </a:solidFill>
                <a:effectLst/>
                <a:latin typeface="Arial" charset="0"/>
              </a:rPr>
              <a:t>Герб</a:t>
            </a:r>
            <a:br>
              <a:rPr lang="ru-RU" sz="6600">
                <a:solidFill>
                  <a:srgbClr val="DB051E"/>
                </a:solidFill>
                <a:effectLst/>
                <a:latin typeface="Arial" charset="0"/>
              </a:rPr>
            </a:br>
            <a:r>
              <a:rPr lang="ru-RU" sz="4800" b="1">
                <a:solidFill>
                  <a:srgbClr val="DB051E"/>
                </a:solidFill>
                <a:effectLst/>
                <a:latin typeface="Arial" charset="0"/>
              </a:rPr>
              <a:t>России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1295400" y="0"/>
            <a:ext cx="4343400" cy="541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9637" name="Picture 5" descr="Герб Росс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04800"/>
            <a:ext cx="3783013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utoUpdateAnimBg="0"/>
      <p:bldP spid="69636" grpId="0" autoUpdateAnimBg="0"/>
      <p:bldP spid="696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05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59" name="Rectangle 2051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54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Наша Родина — Россия</a:t>
            </a:r>
            <a:endParaRPr lang="ru-RU" sz="5400" b="1">
              <a:solidFill>
                <a:srgbClr val="FFFFFF"/>
              </a:solidFill>
              <a:effectLst/>
              <a:cs typeface="Times New Roman" pitchFamily="18" charset="0"/>
            </a:endParaRPr>
          </a:p>
        </p:txBody>
      </p:sp>
      <p:pic>
        <p:nvPicPr>
          <p:cNvPr id="70660" name="Picture 2052" descr="Флаг России в кривы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81000"/>
            <a:ext cx="5638800" cy="37687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70661" name="Line 2053"/>
          <p:cNvSpPr>
            <a:spLocks noChangeShapeType="1"/>
          </p:cNvSpPr>
          <p:nvPr/>
        </p:nvSpPr>
        <p:spPr bwMode="auto">
          <a:xfrm flipH="1">
            <a:off x="2971800" y="152400"/>
            <a:ext cx="0" cy="5257800"/>
          </a:xfrm>
          <a:prstGeom prst="line">
            <a:avLst/>
          </a:prstGeom>
          <a:noFill/>
          <a:ln w="76200">
            <a:solidFill>
              <a:srgbClr val="99FF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70662" name="Rectangle 2054"/>
          <p:cNvSpPr>
            <a:spLocks noChangeArrowheads="1"/>
          </p:cNvSpPr>
          <p:nvPr/>
        </p:nvSpPr>
        <p:spPr bwMode="auto">
          <a:xfrm>
            <a:off x="0" y="381000"/>
            <a:ext cx="3200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anchor="ctr"/>
          <a:lstStyle/>
          <a:p>
            <a:pPr algn="ctr"/>
            <a:r>
              <a:rPr lang="ru-RU" sz="6000">
                <a:solidFill>
                  <a:srgbClr val="DB051E"/>
                </a:solidFill>
                <a:effectLst/>
                <a:cs typeface="Times New Roman" pitchFamily="18" charset="0"/>
              </a:rPr>
              <a:t>Флаг </a:t>
            </a:r>
            <a:r>
              <a:rPr lang="ru-RU" sz="6000" b="1">
                <a:solidFill>
                  <a:srgbClr val="DB051E"/>
                </a:solidFill>
                <a:effectLst/>
                <a:cs typeface="Times New Roman" pitchFamily="18" charset="0"/>
              </a:rPr>
              <a:t>России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95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4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utoUpdateAnimBg="0"/>
      <p:bldP spid="70661" grpId="0" animBg="1"/>
      <p:bldP spid="7066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05967" y="428604"/>
            <a:ext cx="44786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Флаг России. </a:t>
            </a:r>
            <a:endParaRPr lang="ru-RU" sz="54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1785926"/>
            <a:ext cx="692948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Взвейся в небо, флаг России гордый!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 лучезарном небе вознесись!</a:t>
            </a:r>
          </a:p>
          <a:p>
            <a:r>
              <a:rPr lang="ru-RU" b="1" dirty="0" err="1" smtClean="0">
                <a:solidFill>
                  <a:schemeClr val="tx1"/>
                </a:solidFill>
              </a:rPr>
              <a:t>Триколором</a:t>
            </a:r>
            <a:r>
              <a:rPr lang="ru-RU" b="1" dirty="0" smtClean="0">
                <a:solidFill>
                  <a:schemeClr val="tx1"/>
                </a:solidFill>
              </a:rPr>
              <a:t> – красным, синим, белым,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Гражданин России, ты гордись!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Белый – мир, невинность, совершенство,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Чистота и правда наших дней.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Синий – небо, символ веры, духа, чести,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Доблести и верности сынов.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Красный – жар войны, защиты веры,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Героизма доблестных бойцов.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5" name="Artist - Track 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62000" y="1219200"/>
            <a:ext cx="304800" cy="304800"/>
          </a:xfrm>
          <a:prstGeom prst="rect">
            <a:avLst/>
          </a:prstGeom>
          <a:noFill/>
        </p:spPr>
      </p:pic>
      <p:sp>
        <p:nvSpPr>
          <p:cNvPr id="92162" name="Rectangle 102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63" name="WordArt 1027"/>
          <p:cNvSpPr>
            <a:spLocks noChangeArrowheads="1" noChangeShapeType="1" noTextEdit="1"/>
          </p:cNvSpPr>
          <p:nvPr/>
        </p:nvSpPr>
        <p:spPr bwMode="auto">
          <a:xfrm>
            <a:off x="457200" y="1143000"/>
            <a:ext cx="8229600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Россия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921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>
                <p:cTn id="1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65"/>
                </p:tgtEl>
              </p:cMediaNode>
            </p:audio>
          </p:childTnLst>
        </p:cTn>
      </p:par>
    </p:tnLst>
    <p:bldLst>
      <p:bldP spid="9216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6326" name="Picture 6" descr="Кремль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828800"/>
            <a:ext cx="6477000" cy="4514850"/>
          </a:xfrm>
          <a:prstGeom prst="rect">
            <a:avLst/>
          </a:prstGeom>
          <a:noFill/>
        </p:spPr>
      </p:pic>
      <p:pic>
        <p:nvPicPr>
          <p:cNvPr id="56324" name="Picture 4" descr="rusgerb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304800"/>
            <a:ext cx="1989138" cy="2389188"/>
          </a:xfrm>
          <a:prstGeom prst="rect">
            <a:avLst/>
          </a:prstGeom>
          <a:noFill/>
        </p:spPr>
      </p:pic>
      <p:pic>
        <p:nvPicPr>
          <p:cNvPr id="56325" name="Picture 5" descr="11237615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685800"/>
            <a:ext cx="2159000" cy="1473200"/>
          </a:xfrm>
          <a:prstGeom prst="rect">
            <a:avLst/>
          </a:prstGeom>
          <a:noFill/>
        </p:spPr>
      </p:pic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52400" y="4267200"/>
            <a:ext cx="25146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Москва – столица </a:t>
            </a:r>
            <a:br>
              <a:rPr lang="ru-RU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России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75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75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2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947" name="Rectangle 1027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54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Наша Родина — Россия</a:t>
            </a:r>
            <a:endParaRPr lang="ru-RU" sz="5400" b="1">
              <a:solidFill>
                <a:srgbClr val="FFFFFF"/>
              </a:solidFill>
              <a:effectLst/>
              <a:cs typeface="Times New Roman" pitchFamily="18" charset="0"/>
            </a:endParaRPr>
          </a:p>
        </p:txBody>
      </p:sp>
      <p:pic>
        <p:nvPicPr>
          <p:cNvPr id="82948" name="Picture 1028" descr="1cd8f8b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04800"/>
            <a:ext cx="7086600" cy="53149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563" name="Rectangle 1027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54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Наша Родина — Россия</a:t>
            </a:r>
            <a:endParaRPr lang="ru-RU" sz="5400" b="1">
              <a:solidFill>
                <a:srgbClr val="FFFFFF"/>
              </a:solidFill>
              <a:effectLst/>
              <a:cs typeface="Times New Roman" pitchFamily="18" charset="0"/>
            </a:endParaRPr>
          </a:p>
        </p:txBody>
      </p:sp>
      <p:pic>
        <p:nvPicPr>
          <p:cNvPr id="66565" name="Picture 1029" descr="severnyi_rechnoi_vokzal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57200"/>
            <a:ext cx="7620000" cy="47339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2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6019" name="Rectangle 1027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54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Наша Родина — Россия</a:t>
            </a:r>
            <a:endParaRPr lang="ru-RU" sz="5400" b="1">
              <a:solidFill>
                <a:srgbClr val="FFFFFF"/>
              </a:solidFill>
              <a:effectLst/>
              <a:cs typeface="Times New Roman" pitchFamily="18" charset="0"/>
            </a:endParaRPr>
          </a:p>
        </p:txBody>
      </p:sp>
      <p:pic>
        <p:nvPicPr>
          <p:cNvPr id="86021" name="Picture 1029" descr="54196cf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57200"/>
            <a:ext cx="7620000" cy="505777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2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23" name="Rectangle 1027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54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Наша Родина — Россия</a:t>
            </a:r>
            <a:endParaRPr lang="ru-RU" sz="5400" b="1">
              <a:solidFill>
                <a:srgbClr val="FFFFFF"/>
              </a:solidFill>
              <a:effectLst/>
              <a:cs typeface="Times New Roman" pitchFamily="18" charset="0"/>
            </a:endParaRPr>
          </a:p>
        </p:txBody>
      </p:sp>
      <p:pic>
        <p:nvPicPr>
          <p:cNvPr id="81924" name="Picture 1028" descr="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8100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7043" name="Rectangle 1027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54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Наша Родина — Россия</a:t>
            </a:r>
            <a:endParaRPr lang="ru-RU" sz="5400" b="1">
              <a:solidFill>
                <a:srgbClr val="FFFFFF"/>
              </a:solidFill>
              <a:effectLst/>
              <a:cs typeface="Times New Roman" pitchFamily="18" charset="0"/>
            </a:endParaRPr>
          </a:p>
        </p:txBody>
      </p:sp>
      <p:pic>
        <p:nvPicPr>
          <p:cNvPr id="87047" name="Picture 1031" descr="8b9d990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-304800"/>
            <a:ext cx="7848600" cy="58769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54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Наша Родина — Россия</a:t>
            </a:r>
            <a:endParaRPr lang="ru-RU" sz="5400" b="1">
              <a:solidFill>
                <a:srgbClr val="FFFFFF"/>
              </a:solidFill>
              <a:effectLst/>
              <a:cs typeface="Times New Roman" pitchFamily="18" charset="0"/>
            </a:endParaRPr>
          </a:p>
        </p:txBody>
      </p:sp>
      <p:pic>
        <p:nvPicPr>
          <p:cNvPr id="67588" name="Picture 4" descr="бел дом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81000"/>
            <a:ext cx="7219950" cy="478631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54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Наша Родина — Россия</a:t>
            </a:r>
            <a:endParaRPr lang="ru-RU" sz="5400" b="1">
              <a:solidFill>
                <a:srgbClr val="FFFFFF"/>
              </a:solidFill>
              <a:effectLst/>
              <a:cs typeface="Times New Roman" pitchFamily="18" charset="0"/>
            </a:endParaRPr>
          </a:p>
        </p:txBody>
      </p:sp>
      <p:pic>
        <p:nvPicPr>
          <p:cNvPr id="89093" name="Picture 5" descr="9ac641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74663"/>
            <a:ext cx="7162800" cy="497681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utoUpdateAnimBg="0"/>
    </p:bldLst>
  </p:timing>
</p:sld>
</file>

<file path=ppt/theme/theme1.xml><?xml version="1.0" encoding="utf-8"?>
<a:theme xmlns:a="http://schemas.openxmlformats.org/drawingml/2006/main" name="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Designs\Тетрадь.pot</Template>
  <TotalTime>4333</TotalTime>
  <Words>168</Words>
  <Application>Microsoft Office PowerPoint</Application>
  <PresentationFormat>Экран (4:3)</PresentationFormat>
  <Paragraphs>55</Paragraphs>
  <Slides>20</Slides>
  <Notes>20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Тетрадь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Пользователь</cp:lastModifiedBy>
  <cp:revision>57</cp:revision>
  <dcterms:created xsi:type="dcterms:W3CDTF">2005-08-29T06:29:08Z</dcterms:created>
  <dcterms:modified xsi:type="dcterms:W3CDTF">2015-02-03T16:56:06Z</dcterms:modified>
</cp:coreProperties>
</file>